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1" r:id="rId2"/>
  </p:sldMasterIdLst>
  <p:notesMasterIdLst>
    <p:notesMasterId r:id="rId49"/>
  </p:notesMasterIdLst>
  <p:sldIdLst>
    <p:sldId id="301" r:id="rId3"/>
    <p:sldId id="256" r:id="rId4"/>
    <p:sldId id="308" r:id="rId5"/>
    <p:sldId id="303" r:id="rId6"/>
    <p:sldId id="305" r:id="rId7"/>
    <p:sldId id="306" r:id="rId8"/>
    <p:sldId id="307" r:id="rId9"/>
    <p:sldId id="271" r:id="rId10"/>
    <p:sldId id="314" r:id="rId11"/>
    <p:sldId id="312" r:id="rId12"/>
    <p:sldId id="313" r:id="rId13"/>
    <p:sldId id="3794" r:id="rId14"/>
    <p:sldId id="3795" r:id="rId15"/>
    <p:sldId id="316" r:id="rId16"/>
    <p:sldId id="317" r:id="rId17"/>
    <p:sldId id="3796" r:id="rId18"/>
    <p:sldId id="3797" r:id="rId19"/>
    <p:sldId id="330" r:id="rId20"/>
    <p:sldId id="331" r:id="rId21"/>
    <p:sldId id="3770" r:id="rId22"/>
    <p:sldId id="3793" r:id="rId23"/>
    <p:sldId id="318" r:id="rId24"/>
    <p:sldId id="3792" r:id="rId25"/>
    <p:sldId id="265" r:id="rId26"/>
    <p:sldId id="321" r:id="rId27"/>
    <p:sldId id="325" r:id="rId28"/>
    <p:sldId id="322" r:id="rId29"/>
    <p:sldId id="324" r:id="rId30"/>
    <p:sldId id="323" r:id="rId31"/>
    <p:sldId id="3772" r:id="rId32"/>
    <p:sldId id="3777" r:id="rId33"/>
    <p:sldId id="3773" r:id="rId34"/>
    <p:sldId id="264" r:id="rId35"/>
    <p:sldId id="3783" r:id="rId36"/>
    <p:sldId id="3785" r:id="rId37"/>
    <p:sldId id="3786" r:id="rId38"/>
    <p:sldId id="3787" r:id="rId39"/>
    <p:sldId id="3788" r:id="rId40"/>
    <p:sldId id="392" r:id="rId41"/>
    <p:sldId id="393" r:id="rId42"/>
    <p:sldId id="394" r:id="rId43"/>
    <p:sldId id="362" r:id="rId44"/>
    <p:sldId id="3790" r:id="rId45"/>
    <p:sldId id="3791" r:id="rId46"/>
    <p:sldId id="396" r:id="rId47"/>
    <p:sldId id="280" r:id="rId48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5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iCiel Cadena" panose="02000503000000020004" pitchFamily="50" charset="0"/>
      <p:bold r:id="rId56"/>
    </p:embeddedFont>
    <p:embeddedFont>
      <p:font typeface="Oi" panose="020B0604020202020204" charset="0"/>
      <p:regular r:id="rId57"/>
    </p:embeddedFont>
    <p:embeddedFont>
      <p:font typeface="Public Sans" panose="020B0604020202020204" charset="0"/>
      <p:regular r:id="rId58"/>
      <p:bold r:id="rId59"/>
      <p:italic r:id="rId60"/>
      <p:boldItalic r:id="rId61"/>
    </p:embeddedFont>
    <p:embeddedFont>
      <p:font typeface="Quicksand" panose="020B0604020202020204" charset="0"/>
      <p:regular r:id="rId62"/>
      <p:bold r:id="rId63"/>
    </p:embeddedFont>
    <p:embeddedFont>
      <p:font typeface="Satisfy" panose="020B0604020202020204" charset="0"/>
      <p:regular r:id="rId64"/>
    </p:embeddedFont>
    <p:embeddedFont>
      <p:font typeface="SVN-Poky's" panose="020B0606040200020203" pitchFamily="34" charset="0"/>
      <p:regular r:id="rId65"/>
    </p:embeddedFont>
    <p:embeddedFont>
      <p:font typeface="UTM Cookies" panose="02040603050506020204" pitchFamily="18" charset="0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FF99"/>
    <a:srgbClr val="CCFFCC"/>
    <a:srgbClr val="99FF99"/>
    <a:srgbClr val="CCFF99"/>
    <a:srgbClr val="454545"/>
    <a:srgbClr val="F4901E"/>
    <a:srgbClr val="F4A94A"/>
    <a:srgbClr val="600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815A9D-4242-4D87-B71E-64AD83D4FFE5}" v="182" dt="2022-06-23T04:34:26.076"/>
  </p1510:revLst>
</p1510:revInfo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21" autoAdjust="0"/>
    <p:restoredTop sz="75139" autoAdjust="0"/>
  </p:normalViewPr>
  <p:slideViewPr>
    <p:cSldViewPr snapToGrid="0" showGuides="1">
      <p:cViewPr varScale="1">
        <p:scale>
          <a:sx n="71" d="100"/>
          <a:sy n="71" d="100"/>
        </p:scale>
        <p:origin x="1104" y="84"/>
      </p:cViewPr>
      <p:guideLst>
        <p:guide orient="horz" pos="171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7815A9D-4242-4D87-B71E-64AD83D4FFE5}"/>
    <pc:docChg chg="undo custSel addSld modSld">
      <pc:chgData name="NGUYEN PHAM ANH THU" userId="baf72463-252b-4d5f-a6ca-5a6327a9888d" providerId="ADAL" clId="{67815A9D-4242-4D87-B71E-64AD83D4FFE5}" dt="2022-06-23T04:35:14.879" v="2558" actId="14100"/>
      <pc:docMkLst>
        <pc:docMk/>
      </pc:docMkLst>
      <pc:sldChg chg="addSp modSp mod">
        <pc:chgData name="NGUYEN PHAM ANH THU" userId="baf72463-252b-4d5f-a6ca-5a6327a9888d" providerId="ADAL" clId="{67815A9D-4242-4D87-B71E-64AD83D4FFE5}" dt="2022-06-23T04:21:51.633" v="2092" actId="14100"/>
        <pc:sldMkLst>
          <pc:docMk/>
          <pc:sldMk cId="0" sldId="256"/>
        </pc:sldMkLst>
        <pc:spChg chg="mod">
          <ac:chgData name="NGUYEN PHAM ANH THU" userId="baf72463-252b-4d5f-a6ca-5a6327a9888d" providerId="ADAL" clId="{67815A9D-4242-4D87-B71E-64AD83D4FFE5}" dt="2022-06-23T04:21:46.256" v="2090" actId="1076"/>
          <ac:spMkLst>
            <pc:docMk/>
            <pc:sldMk cId="0" sldId="256"/>
            <ac:spMk id="2" creationId="{5559AC51-AFF7-6378-1287-F1D5F7C00B15}"/>
          </ac:spMkLst>
        </pc:spChg>
        <pc:spChg chg="add mod">
          <ac:chgData name="NGUYEN PHAM ANH THU" userId="baf72463-252b-4d5f-a6ca-5a6327a9888d" providerId="ADAL" clId="{67815A9D-4242-4D87-B71E-64AD83D4FFE5}" dt="2022-06-23T04:21:51.633" v="2092" actId="14100"/>
          <ac:spMkLst>
            <pc:docMk/>
            <pc:sldMk cId="0" sldId="256"/>
            <ac:spMk id="211" creationId="{AFAA1630-C755-9CB1-C558-8ACBE5197172}"/>
          </ac:spMkLst>
        </pc:spChg>
      </pc:sldChg>
      <pc:sldChg chg="modAnim">
        <pc:chgData name="NGUYEN PHAM ANH THU" userId="baf72463-252b-4d5f-a6ca-5a6327a9888d" providerId="ADAL" clId="{67815A9D-4242-4D87-B71E-64AD83D4FFE5}" dt="2022-06-23T03:36:43.257" v="926"/>
        <pc:sldMkLst>
          <pc:docMk/>
          <pc:sldMk cId="0" sldId="264"/>
        </pc:sldMkLst>
      </pc:sldChg>
      <pc:sldChg chg="addSp modSp">
        <pc:chgData name="NGUYEN PHAM ANH THU" userId="baf72463-252b-4d5f-a6ca-5a6327a9888d" providerId="ADAL" clId="{67815A9D-4242-4D87-B71E-64AD83D4FFE5}" dt="2022-06-23T03:51:52.272" v="1668"/>
        <pc:sldMkLst>
          <pc:docMk/>
          <pc:sldMk cId="0" sldId="271"/>
        </pc:sldMkLst>
        <pc:spChg chg="add mod">
          <ac:chgData name="NGUYEN PHAM ANH THU" userId="baf72463-252b-4d5f-a6ca-5a6327a9888d" providerId="ADAL" clId="{67815A9D-4242-4D87-B71E-64AD83D4FFE5}" dt="2022-06-23T03:51:52.272" v="1668"/>
          <ac:spMkLst>
            <pc:docMk/>
            <pc:sldMk cId="0" sldId="271"/>
            <ac:spMk id="15" creationId="{BE2DAAB7-130E-2403-4502-DC38B142D07D}"/>
          </ac:spMkLst>
        </pc:spChg>
      </pc:sldChg>
      <pc:sldChg chg="addSp modSp">
        <pc:chgData name="NGUYEN PHAM ANH THU" userId="baf72463-252b-4d5f-a6ca-5a6327a9888d" providerId="ADAL" clId="{67815A9D-4242-4D87-B71E-64AD83D4FFE5}" dt="2022-06-23T03:50:47.817" v="1663"/>
        <pc:sldMkLst>
          <pc:docMk/>
          <pc:sldMk cId="0" sldId="280"/>
        </pc:sldMkLst>
        <pc:spChg chg="add mod">
          <ac:chgData name="NGUYEN PHAM ANH THU" userId="baf72463-252b-4d5f-a6ca-5a6327a9888d" providerId="ADAL" clId="{67815A9D-4242-4D87-B71E-64AD83D4FFE5}" dt="2022-06-23T03:50:47.817" v="1663"/>
          <ac:spMkLst>
            <pc:docMk/>
            <pc:sldMk cId="0" sldId="280"/>
            <ac:spMk id="9" creationId="{E39AD029-7F03-B671-8EA4-743A3696E6B4}"/>
          </ac:spMkLst>
        </pc:spChg>
      </pc:sldChg>
      <pc:sldChg chg="addSp modSp">
        <pc:chgData name="NGUYEN PHAM ANH THU" userId="baf72463-252b-4d5f-a6ca-5a6327a9888d" providerId="ADAL" clId="{67815A9D-4242-4D87-B71E-64AD83D4FFE5}" dt="2022-06-23T03:51:17.516" v="1666"/>
        <pc:sldMkLst>
          <pc:docMk/>
          <pc:sldMk cId="1271586166" sldId="301"/>
        </pc:sldMkLst>
        <pc:spChg chg="add mod">
          <ac:chgData name="NGUYEN PHAM ANH THU" userId="baf72463-252b-4d5f-a6ca-5a6327a9888d" providerId="ADAL" clId="{67815A9D-4242-4D87-B71E-64AD83D4FFE5}" dt="2022-06-23T03:51:17.516" v="1666"/>
          <ac:spMkLst>
            <pc:docMk/>
            <pc:sldMk cId="1271586166" sldId="301"/>
            <ac:spMk id="7" creationId="{1687385D-80FB-6497-B0E9-1D0C1ADCB5F1}"/>
          </ac:spMkLst>
        </pc:spChg>
      </pc:sldChg>
      <pc:sldChg chg="addSp modSp">
        <pc:chgData name="NGUYEN PHAM ANH THU" userId="baf72463-252b-4d5f-a6ca-5a6327a9888d" providerId="ADAL" clId="{67815A9D-4242-4D87-B71E-64AD83D4FFE5}" dt="2022-06-23T03:51:27.156" v="1667"/>
        <pc:sldMkLst>
          <pc:docMk/>
          <pc:sldMk cId="158985289" sldId="303"/>
        </pc:sldMkLst>
        <pc:spChg chg="add mod">
          <ac:chgData name="NGUYEN PHAM ANH THU" userId="baf72463-252b-4d5f-a6ca-5a6327a9888d" providerId="ADAL" clId="{67815A9D-4242-4D87-B71E-64AD83D4FFE5}" dt="2022-06-23T03:51:27.156" v="1667"/>
          <ac:spMkLst>
            <pc:docMk/>
            <pc:sldMk cId="158985289" sldId="303"/>
            <ac:spMk id="34" creationId="{0AE0C370-88DE-02ED-07AF-A50BE7B8B4BF}"/>
          </ac:spMkLst>
        </pc:spChg>
      </pc:sldChg>
      <pc:sldChg chg="addSp modSp">
        <pc:chgData name="NGUYEN PHAM ANH THU" userId="baf72463-252b-4d5f-a6ca-5a6327a9888d" providerId="ADAL" clId="{67815A9D-4242-4D87-B71E-64AD83D4FFE5}" dt="2022-06-23T03:50:51.951" v="1664"/>
        <pc:sldMkLst>
          <pc:docMk/>
          <pc:sldMk cId="2257489657" sldId="308"/>
        </pc:sldMkLst>
        <pc:spChg chg="add mod">
          <ac:chgData name="NGUYEN PHAM ANH THU" userId="baf72463-252b-4d5f-a6ca-5a6327a9888d" providerId="ADAL" clId="{67815A9D-4242-4D87-B71E-64AD83D4FFE5}" dt="2022-06-23T03:50:51.951" v="1664"/>
          <ac:spMkLst>
            <pc:docMk/>
            <pc:sldMk cId="2257489657" sldId="308"/>
            <ac:spMk id="3" creationId="{99DA08D5-3D47-FA56-8046-B90F51380A9C}"/>
          </ac:spMkLst>
        </pc:spChg>
      </pc:sldChg>
      <pc:sldChg chg="modSp mod">
        <pc:chgData name="NGUYEN PHAM ANH THU" userId="baf72463-252b-4d5f-a6ca-5a6327a9888d" providerId="ADAL" clId="{67815A9D-4242-4D87-B71E-64AD83D4FFE5}" dt="2022-06-23T04:11:12.317" v="1992" actId="20577"/>
        <pc:sldMkLst>
          <pc:docMk/>
          <pc:sldMk cId="2960444276" sldId="309"/>
        </pc:sldMkLst>
        <pc:spChg chg="mod">
          <ac:chgData name="NGUYEN PHAM ANH THU" userId="baf72463-252b-4d5f-a6ca-5a6327a9888d" providerId="ADAL" clId="{67815A9D-4242-4D87-B71E-64AD83D4FFE5}" dt="2022-06-23T04:11:12.317" v="1992" actId="20577"/>
          <ac:spMkLst>
            <pc:docMk/>
            <pc:sldMk cId="2960444276" sldId="309"/>
            <ac:spMk id="335" creationId="{D6C98EC2-F40C-664D-D666-6AC3508CF2E7}"/>
          </ac:spMkLst>
        </pc:spChg>
      </pc:sldChg>
      <pc:sldChg chg="addSp modSp mod modAnim">
        <pc:chgData name="NGUYEN PHAM ANH THU" userId="baf72463-252b-4d5f-a6ca-5a6327a9888d" providerId="ADAL" clId="{67815A9D-4242-4D87-B71E-64AD83D4FFE5}" dt="2022-06-23T03:52:57.918" v="1716"/>
        <pc:sldMkLst>
          <pc:docMk/>
          <pc:sldMk cId="759081117" sldId="312"/>
        </pc:sldMkLst>
        <pc:spChg chg="add mod">
          <ac:chgData name="NGUYEN PHAM ANH THU" userId="baf72463-252b-4d5f-a6ca-5a6327a9888d" providerId="ADAL" clId="{67815A9D-4242-4D87-B71E-64AD83D4FFE5}" dt="2022-06-23T03:52:50.263" v="1714" actId="20577"/>
          <ac:spMkLst>
            <pc:docMk/>
            <pc:sldMk cId="759081117" sldId="312"/>
            <ac:spMk id="12" creationId="{A273C135-1E09-3C66-43BE-AECD60982D4F}"/>
          </ac:spMkLst>
        </pc:spChg>
      </pc:sldChg>
      <pc:sldChg chg="modAnim">
        <pc:chgData name="NGUYEN PHAM ANH THU" userId="baf72463-252b-4d5f-a6ca-5a6327a9888d" providerId="ADAL" clId="{67815A9D-4242-4D87-B71E-64AD83D4FFE5}" dt="2022-06-23T03:52:15.809" v="1672"/>
        <pc:sldMkLst>
          <pc:docMk/>
          <pc:sldMk cId="1405840544" sldId="314"/>
        </pc:sldMkLst>
      </pc:sldChg>
      <pc:sldChg chg="addSp modSp">
        <pc:chgData name="NGUYEN PHAM ANH THU" userId="baf72463-252b-4d5f-a6ca-5a6327a9888d" providerId="ADAL" clId="{67815A9D-4242-4D87-B71E-64AD83D4FFE5}" dt="2022-06-23T03:48:34.486" v="1618"/>
        <pc:sldMkLst>
          <pc:docMk/>
          <pc:sldMk cId="3473353761" sldId="318"/>
        </pc:sldMkLst>
        <pc:spChg chg="add mod">
          <ac:chgData name="NGUYEN PHAM ANH THU" userId="baf72463-252b-4d5f-a6ca-5a6327a9888d" providerId="ADAL" clId="{67815A9D-4242-4D87-B71E-64AD83D4FFE5}" dt="2022-06-23T03:48:34.486" v="1618"/>
          <ac:spMkLst>
            <pc:docMk/>
            <pc:sldMk cId="3473353761" sldId="318"/>
            <ac:spMk id="9" creationId="{8CC1A19E-E990-2B9F-4B94-1BF44F8F001B}"/>
          </ac:spMkLst>
        </pc:spChg>
      </pc:sldChg>
      <pc:sldChg chg="addSp modSp mod">
        <pc:chgData name="NGUYEN PHAM ANH THU" userId="baf72463-252b-4d5f-a6ca-5a6327a9888d" providerId="ADAL" clId="{67815A9D-4242-4D87-B71E-64AD83D4FFE5}" dt="2022-06-23T04:33:45.574" v="2399" actId="113"/>
        <pc:sldMkLst>
          <pc:docMk/>
          <pc:sldMk cId="2221932963" sldId="327"/>
        </pc:sldMkLst>
        <pc:spChg chg="add mod">
          <ac:chgData name="NGUYEN PHAM ANH THU" userId="baf72463-252b-4d5f-a6ca-5a6327a9888d" providerId="ADAL" clId="{67815A9D-4242-4D87-B71E-64AD83D4FFE5}" dt="2022-06-23T04:33:45.574" v="2399" actId="113"/>
          <ac:spMkLst>
            <pc:docMk/>
            <pc:sldMk cId="2221932963" sldId="327"/>
            <ac:spMk id="373" creationId="{FAC670EE-7378-373A-F389-AD5EA03D8007}"/>
          </ac:spMkLst>
        </pc:spChg>
      </pc:sldChg>
      <pc:sldChg chg="addSp delSp modSp mod delAnim modAnim">
        <pc:chgData name="NGUYEN PHAM ANH THU" userId="baf72463-252b-4d5f-a6ca-5a6327a9888d" providerId="ADAL" clId="{67815A9D-4242-4D87-B71E-64AD83D4FFE5}" dt="2022-06-23T04:11:03.475" v="1986" actId="20577"/>
        <pc:sldMkLst>
          <pc:docMk/>
          <pc:sldMk cId="1715733686" sldId="329"/>
        </pc:sldMkLst>
        <pc:spChg chg="add del">
          <ac:chgData name="NGUYEN PHAM ANH THU" userId="baf72463-252b-4d5f-a6ca-5a6327a9888d" providerId="ADAL" clId="{67815A9D-4242-4D87-B71E-64AD83D4FFE5}" dt="2022-06-22T10:31:29.823" v="4" actId="478"/>
          <ac:spMkLst>
            <pc:docMk/>
            <pc:sldMk cId="1715733686" sldId="329"/>
            <ac:spMk id="301" creationId="{9780BAB6-FB9D-83C4-54C9-59A50A8937D8}"/>
          </ac:spMkLst>
        </pc:spChg>
        <pc:spChg chg="add del mod">
          <ac:chgData name="NGUYEN PHAM ANH THU" userId="baf72463-252b-4d5f-a6ca-5a6327a9888d" providerId="ADAL" clId="{67815A9D-4242-4D87-B71E-64AD83D4FFE5}" dt="2022-06-22T10:36:26.666" v="403" actId="478"/>
          <ac:spMkLst>
            <pc:docMk/>
            <pc:sldMk cId="1715733686" sldId="329"/>
            <ac:spMk id="302" creationId="{593F2F8C-FB3A-7712-00CF-E2305F27AB2C}"/>
          </ac:spMkLst>
        </pc:spChg>
        <pc:spChg chg="add mod">
          <ac:chgData name="NGUYEN PHAM ANH THU" userId="baf72463-252b-4d5f-a6ca-5a6327a9888d" providerId="ADAL" clId="{67815A9D-4242-4D87-B71E-64AD83D4FFE5}" dt="2022-06-23T04:11:03.475" v="1986" actId="20577"/>
          <ac:spMkLst>
            <pc:docMk/>
            <pc:sldMk cId="1715733686" sldId="329"/>
            <ac:spMk id="303" creationId="{031B8B83-0E2A-493F-6ED4-E0C87C1030ED}"/>
          </ac:spMkLst>
        </pc:spChg>
        <pc:spChg chg="add mod">
          <ac:chgData name="NGUYEN PHAM ANH THU" userId="baf72463-252b-4d5f-a6ca-5a6327a9888d" providerId="ADAL" clId="{67815A9D-4242-4D87-B71E-64AD83D4FFE5}" dt="2022-06-22T10:36:16.221" v="401" actId="14100"/>
          <ac:spMkLst>
            <pc:docMk/>
            <pc:sldMk cId="1715733686" sldId="329"/>
            <ac:spMk id="304" creationId="{4A580D20-1635-E145-95CF-55BC3AEAB4F7}"/>
          </ac:spMkLst>
        </pc:spChg>
        <pc:spChg chg="add mod">
          <ac:chgData name="NGUYEN PHAM ANH THU" userId="baf72463-252b-4d5f-a6ca-5a6327a9888d" providerId="ADAL" clId="{67815A9D-4242-4D87-B71E-64AD83D4FFE5}" dt="2022-06-22T10:38:34.972" v="634" actId="1076"/>
          <ac:spMkLst>
            <pc:docMk/>
            <pc:sldMk cId="1715733686" sldId="329"/>
            <ac:spMk id="305" creationId="{256C1587-E0C9-C2A1-B0D5-91D5F1E91E3F}"/>
          </ac:spMkLst>
        </pc:spChg>
        <pc:picChg chg="mod">
          <ac:chgData name="NGUYEN PHAM ANH THU" userId="baf72463-252b-4d5f-a6ca-5a6327a9888d" providerId="ADAL" clId="{67815A9D-4242-4D87-B71E-64AD83D4FFE5}" dt="2022-06-22T10:34:34.620" v="33" actId="1076"/>
          <ac:picMkLst>
            <pc:docMk/>
            <pc:sldMk cId="1715733686" sldId="329"/>
            <ac:picMk id="300" creationId="{27856065-7D13-209B-B3F7-A74262C31030}"/>
          </ac:picMkLst>
        </pc:picChg>
      </pc:sldChg>
      <pc:sldChg chg="addSp modSp mod">
        <pc:chgData name="NGUYEN PHAM ANH THU" userId="baf72463-252b-4d5f-a6ca-5a6327a9888d" providerId="ADAL" clId="{67815A9D-4242-4D87-B71E-64AD83D4FFE5}" dt="2022-06-23T03:58:36.809" v="1955" actId="20577"/>
        <pc:sldMkLst>
          <pc:docMk/>
          <pc:sldMk cId="2723827351" sldId="330"/>
        </pc:sldMkLst>
        <pc:spChg chg="add mod">
          <ac:chgData name="NGUYEN PHAM ANH THU" userId="baf72463-252b-4d5f-a6ca-5a6327a9888d" providerId="ADAL" clId="{67815A9D-4242-4D87-B71E-64AD83D4FFE5}" dt="2022-06-23T03:58:36.809" v="1955" actId="20577"/>
          <ac:spMkLst>
            <pc:docMk/>
            <pc:sldMk cId="2723827351" sldId="330"/>
            <ac:spMk id="301" creationId="{17AFA10B-A60E-11BD-D0E2-FF462D54BDBE}"/>
          </ac:spMkLst>
        </pc:spChg>
      </pc:sldChg>
      <pc:sldChg chg="addSp modSp mod">
        <pc:chgData name="NGUYEN PHAM ANH THU" userId="baf72463-252b-4d5f-a6ca-5a6327a9888d" providerId="ADAL" clId="{67815A9D-4242-4D87-B71E-64AD83D4FFE5}" dt="2022-06-23T04:34:00.085" v="2406" actId="20577"/>
        <pc:sldMkLst>
          <pc:docMk/>
          <pc:sldMk cId="4124260873" sldId="331"/>
        </pc:sldMkLst>
        <pc:spChg chg="add mod">
          <ac:chgData name="NGUYEN PHAM ANH THU" userId="baf72463-252b-4d5f-a6ca-5a6327a9888d" providerId="ADAL" clId="{67815A9D-4242-4D87-B71E-64AD83D4FFE5}" dt="2022-06-23T04:34:00.085" v="2406" actId="20577"/>
          <ac:spMkLst>
            <pc:docMk/>
            <pc:sldMk cId="4124260873" sldId="331"/>
            <ac:spMk id="376" creationId="{E1801640-333A-9DD3-E7C6-2D2B4CE06EFA}"/>
          </ac:spMkLst>
        </pc:spChg>
      </pc:sldChg>
      <pc:sldChg chg="addSp modSp mod">
        <pc:chgData name="NGUYEN PHAM ANH THU" userId="baf72463-252b-4d5f-a6ca-5a6327a9888d" providerId="ADAL" clId="{67815A9D-4242-4D87-B71E-64AD83D4FFE5}" dt="2022-06-23T03:44:03.128" v="1126" actId="14100"/>
        <pc:sldMkLst>
          <pc:docMk/>
          <pc:sldMk cId="2924539709" sldId="394"/>
        </pc:sldMkLst>
        <pc:spChg chg="add mod">
          <ac:chgData name="NGUYEN PHAM ANH THU" userId="baf72463-252b-4d5f-a6ca-5a6327a9888d" providerId="ADAL" clId="{67815A9D-4242-4D87-B71E-64AD83D4FFE5}" dt="2022-06-23T03:44:03.128" v="1126" actId="14100"/>
          <ac:spMkLst>
            <pc:docMk/>
            <pc:sldMk cId="2924539709" sldId="394"/>
            <ac:spMk id="22" creationId="{BAED8B89-568B-1582-C5F3-E2414A3CC42E}"/>
          </ac:spMkLst>
        </pc:spChg>
      </pc:sldChg>
      <pc:sldChg chg="modSp mod">
        <pc:chgData name="NGUYEN PHAM ANH THU" userId="baf72463-252b-4d5f-a6ca-5a6327a9888d" providerId="ADAL" clId="{67815A9D-4242-4D87-B71E-64AD83D4FFE5}" dt="2022-06-23T03:53:13.812" v="1718" actId="1076"/>
        <pc:sldMkLst>
          <pc:docMk/>
          <pc:sldMk cId="1906426644" sldId="3769"/>
        </pc:sldMkLst>
        <pc:spChg chg="mod">
          <ac:chgData name="NGUYEN PHAM ANH THU" userId="baf72463-252b-4d5f-a6ca-5a6327a9888d" providerId="ADAL" clId="{67815A9D-4242-4D87-B71E-64AD83D4FFE5}" dt="2022-06-23T03:53:13.812" v="1718" actId="1076"/>
          <ac:spMkLst>
            <pc:docMk/>
            <pc:sldMk cId="1906426644" sldId="3769"/>
            <ac:spMk id="298" creationId="{D2D2B728-5CFC-DCDC-DD11-D86FAC07CC80}"/>
          </ac:spMkLst>
        </pc:spChg>
      </pc:sldChg>
      <pc:sldChg chg="addSp modSp">
        <pc:chgData name="NGUYEN PHAM ANH THU" userId="baf72463-252b-4d5f-a6ca-5a6327a9888d" providerId="ADAL" clId="{67815A9D-4242-4D87-B71E-64AD83D4FFE5}" dt="2022-06-23T03:49:39.066" v="1622"/>
        <pc:sldMkLst>
          <pc:docMk/>
          <pc:sldMk cId="92026351" sldId="3770"/>
        </pc:sldMkLst>
        <pc:spChg chg="add mod">
          <ac:chgData name="NGUYEN PHAM ANH THU" userId="baf72463-252b-4d5f-a6ca-5a6327a9888d" providerId="ADAL" clId="{67815A9D-4242-4D87-B71E-64AD83D4FFE5}" dt="2022-06-23T03:49:39.066" v="1622"/>
          <ac:spMkLst>
            <pc:docMk/>
            <pc:sldMk cId="92026351" sldId="3770"/>
            <ac:spMk id="295" creationId="{FD9A4AF7-B0CB-5D25-7306-C3097FDE45C9}"/>
          </ac:spMkLst>
        </pc:spChg>
      </pc:sldChg>
      <pc:sldChg chg="addSp modSp">
        <pc:chgData name="NGUYEN PHAM ANH THU" userId="baf72463-252b-4d5f-a6ca-5a6327a9888d" providerId="ADAL" clId="{67815A9D-4242-4D87-B71E-64AD83D4FFE5}" dt="2022-06-23T03:48:05.670" v="1617"/>
        <pc:sldMkLst>
          <pc:docMk/>
          <pc:sldMk cId="1302125986" sldId="3772"/>
        </pc:sldMkLst>
        <pc:spChg chg="add mod">
          <ac:chgData name="NGUYEN PHAM ANH THU" userId="baf72463-252b-4d5f-a6ca-5a6327a9888d" providerId="ADAL" clId="{67815A9D-4242-4D87-B71E-64AD83D4FFE5}" dt="2022-06-23T03:48:05.670" v="1617"/>
          <ac:spMkLst>
            <pc:docMk/>
            <pc:sldMk cId="1302125986" sldId="3772"/>
            <ac:spMk id="290" creationId="{B6BF706D-ED3C-6E3E-3CBD-5884FCA7FDD4}"/>
          </ac:spMkLst>
        </pc:spChg>
      </pc:sldChg>
      <pc:sldChg chg="addSp modSp modAnim">
        <pc:chgData name="NGUYEN PHAM ANH THU" userId="baf72463-252b-4d5f-a6ca-5a6327a9888d" providerId="ADAL" clId="{67815A9D-4242-4D87-B71E-64AD83D4FFE5}" dt="2022-06-23T03:50:24.370" v="1660"/>
        <pc:sldMkLst>
          <pc:docMk/>
          <pc:sldMk cId="1184138800" sldId="3773"/>
        </pc:sldMkLst>
        <pc:spChg chg="add mod">
          <ac:chgData name="NGUYEN PHAM ANH THU" userId="baf72463-252b-4d5f-a6ca-5a6327a9888d" providerId="ADAL" clId="{67815A9D-4242-4D87-B71E-64AD83D4FFE5}" dt="2022-06-23T03:46:00.650" v="1428"/>
          <ac:spMkLst>
            <pc:docMk/>
            <pc:sldMk cId="1184138800" sldId="3773"/>
            <ac:spMk id="7" creationId="{1EE56FC7-A180-D133-7D83-39C8C90F12D9}"/>
          </ac:spMkLst>
        </pc:spChg>
      </pc:sldChg>
      <pc:sldChg chg="addSp modSp mod modAnim">
        <pc:chgData name="NGUYEN PHAM ANH THU" userId="baf72463-252b-4d5f-a6ca-5a6327a9888d" providerId="ADAL" clId="{67815A9D-4242-4D87-B71E-64AD83D4FFE5}" dt="2022-06-23T03:50:18.658" v="1659" actId="20577"/>
        <pc:sldMkLst>
          <pc:docMk/>
          <pc:sldMk cId="3346166790" sldId="3777"/>
        </pc:sldMkLst>
        <pc:spChg chg="add mod">
          <ac:chgData name="NGUYEN PHAM ANH THU" userId="baf72463-252b-4d5f-a6ca-5a6327a9888d" providerId="ADAL" clId="{67815A9D-4242-4D87-B71E-64AD83D4FFE5}" dt="2022-06-23T03:50:18.658" v="1659" actId="20577"/>
          <ac:spMkLst>
            <pc:docMk/>
            <pc:sldMk cId="3346166790" sldId="3777"/>
            <ac:spMk id="293" creationId="{0DED292F-8CAE-241C-1047-015C5B01FB42}"/>
          </ac:spMkLst>
        </pc:spChg>
      </pc:sldChg>
      <pc:sldChg chg="modAnim">
        <pc:chgData name="NGUYEN PHAM ANH THU" userId="baf72463-252b-4d5f-a6ca-5a6327a9888d" providerId="ADAL" clId="{67815A9D-4242-4D87-B71E-64AD83D4FFE5}" dt="2022-06-23T03:40:15.412" v="932"/>
        <pc:sldMkLst>
          <pc:docMk/>
          <pc:sldMk cId="759479919" sldId="3783"/>
        </pc:sldMkLst>
      </pc:sldChg>
      <pc:sldChg chg="modAnim">
        <pc:chgData name="NGUYEN PHAM ANH THU" userId="baf72463-252b-4d5f-a6ca-5a6327a9888d" providerId="ADAL" clId="{67815A9D-4242-4D87-B71E-64AD83D4FFE5}" dt="2022-06-23T03:40:49.039" v="933"/>
        <pc:sldMkLst>
          <pc:docMk/>
          <pc:sldMk cId="2581156544" sldId="3785"/>
        </pc:sldMkLst>
      </pc:sldChg>
      <pc:sldChg chg="modAnim">
        <pc:chgData name="NGUYEN PHAM ANH THU" userId="baf72463-252b-4d5f-a6ca-5a6327a9888d" providerId="ADAL" clId="{67815A9D-4242-4D87-B71E-64AD83D4FFE5}" dt="2022-06-23T03:41:18.767" v="935"/>
        <pc:sldMkLst>
          <pc:docMk/>
          <pc:sldMk cId="3247179567" sldId="3786"/>
        </pc:sldMkLst>
      </pc:sldChg>
      <pc:sldChg chg="addSp modSp mod modAnim">
        <pc:chgData name="NGUYEN PHAM ANH THU" userId="baf72463-252b-4d5f-a6ca-5a6327a9888d" providerId="ADAL" clId="{67815A9D-4242-4D87-B71E-64AD83D4FFE5}" dt="2022-06-23T03:50:28.958" v="1661"/>
        <pc:sldMkLst>
          <pc:docMk/>
          <pc:sldMk cId="965413635" sldId="3787"/>
        </pc:sldMkLst>
        <pc:spChg chg="mod">
          <ac:chgData name="NGUYEN PHAM ANH THU" userId="baf72463-252b-4d5f-a6ca-5a6327a9888d" providerId="ADAL" clId="{67815A9D-4242-4D87-B71E-64AD83D4FFE5}" dt="2022-06-23T03:41:27.478" v="937" actId="1076"/>
          <ac:spMkLst>
            <pc:docMk/>
            <pc:sldMk cId="965413635" sldId="3787"/>
            <ac:spMk id="2" creationId="{97F88B06-E733-06E9-E194-8517B7E0DE65}"/>
          </ac:spMkLst>
        </pc:spChg>
        <pc:spChg chg="add mod">
          <ac:chgData name="NGUYEN PHAM ANH THU" userId="baf72463-252b-4d5f-a6ca-5a6327a9888d" providerId="ADAL" clId="{67815A9D-4242-4D87-B71E-64AD83D4FFE5}" dt="2022-06-23T03:45:50.295" v="1427" actId="1076"/>
          <ac:spMkLst>
            <pc:docMk/>
            <pc:sldMk cId="965413635" sldId="3787"/>
            <ac:spMk id="360" creationId="{C441ABCC-6AB1-DDFF-AEE4-2E4824BD4019}"/>
          </ac:spMkLst>
        </pc:spChg>
      </pc:sldChg>
      <pc:sldChg chg="addSp modSp">
        <pc:chgData name="NGUYEN PHAM ANH THU" userId="baf72463-252b-4d5f-a6ca-5a6327a9888d" providerId="ADAL" clId="{67815A9D-4242-4D87-B71E-64AD83D4FFE5}" dt="2022-06-23T03:50:37.728" v="1662"/>
        <pc:sldMkLst>
          <pc:docMk/>
          <pc:sldMk cId="3026797672" sldId="3788"/>
        </pc:sldMkLst>
        <pc:spChg chg="add mod">
          <ac:chgData name="NGUYEN PHAM ANH THU" userId="baf72463-252b-4d5f-a6ca-5a6327a9888d" providerId="ADAL" clId="{67815A9D-4242-4D87-B71E-64AD83D4FFE5}" dt="2022-06-23T03:50:37.728" v="1662"/>
          <ac:spMkLst>
            <pc:docMk/>
            <pc:sldMk cId="3026797672" sldId="3788"/>
            <ac:spMk id="3" creationId="{5A72CA71-1814-892F-D977-697511F7EE3A}"/>
          </ac:spMkLst>
        </pc:spChg>
      </pc:sldChg>
      <pc:sldChg chg="addSp modSp mod">
        <pc:chgData name="NGUYEN PHAM ANH THU" userId="baf72463-252b-4d5f-a6ca-5a6327a9888d" providerId="ADAL" clId="{67815A9D-4242-4D87-B71E-64AD83D4FFE5}" dt="2022-06-23T04:35:14.879" v="2558" actId="14100"/>
        <pc:sldMkLst>
          <pc:docMk/>
          <pc:sldMk cId="2699447354" sldId="3792"/>
        </pc:sldMkLst>
        <pc:spChg chg="mod">
          <ac:chgData name="NGUYEN PHAM ANH THU" userId="baf72463-252b-4d5f-a6ca-5a6327a9888d" providerId="ADAL" clId="{67815A9D-4242-4D87-B71E-64AD83D4FFE5}" dt="2022-06-23T03:30:47.575" v="916" actId="1076"/>
          <ac:spMkLst>
            <pc:docMk/>
            <pc:sldMk cId="2699447354" sldId="3792"/>
            <ac:spMk id="25" creationId="{4605739F-EA3F-D020-FC31-FD065AF8E985}"/>
          </ac:spMkLst>
        </pc:spChg>
        <pc:spChg chg="add mod">
          <ac:chgData name="NGUYEN PHAM ANH THU" userId="baf72463-252b-4d5f-a6ca-5a6327a9888d" providerId="ADAL" clId="{67815A9D-4242-4D87-B71E-64AD83D4FFE5}" dt="2022-06-23T04:35:14.879" v="2558" actId="14100"/>
          <ac:spMkLst>
            <pc:docMk/>
            <pc:sldMk cId="2699447354" sldId="3792"/>
            <ac:spMk id="290" creationId="{F545E313-83BF-6495-E3F7-4FCC3331C1E0}"/>
          </ac:spMkLst>
        </pc:spChg>
        <pc:spChg chg="mod">
          <ac:chgData name="NGUYEN PHAM ANH THU" userId="baf72463-252b-4d5f-a6ca-5a6327a9888d" providerId="ADAL" clId="{67815A9D-4242-4D87-B71E-64AD83D4FFE5}" dt="2022-06-23T03:31:27.722" v="917" actId="207"/>
          <ac:spMkLst>
            <pc:docMk/>
            <pc:sldMk cId="2699447354" sldId="3792"/>
            <ac:spMk id="332" creationId="{A55348E2-976C-0FCA-A5F4-0AC0FB7B0985}"/>
          </ac:spMkLst>
        </pc:spChg>
        <pc:picChg chg="mod">
          <ac:chgData name="NGUYEN PHAM ANH THU" userId="baf72463-252b-4d5f-a6ca-5a6327a9888d" providerId="ADAL" clId="{67815A9D-4242-4D87-B71E-64AD83D4FFE5}" dt="2022-06-23T03:31:38.911" v="920" actId="1076"/>
          <ac:picMkLst>
            <pc:docMk/>
            <pc:sldMk cId="2699447354" sldId="3792"/>
            <ac:picMk id="7" creationId="{867F20B0-685E-0327-3AF1-7C569E4032C9}"/>
          </ac:picMkLst>
        </pc:picChg>
      </pc:sldChg>
      <pc:sldChg chg="addSp delSp modSp mod modAnim">
        <pc:chgData name="NGUYEN PHAM ANH THU" userId="baf72463-252b-4d5f-a6ca-5a6327a9888d" providerId="ADAL" clId="{67815A9D-4242-4D87-B71E-64AD83D4FFE5}" dt="2022-06-23T03:49:34.771" v="1621" actId="478"/>
        <pc:sldMkLst>
          <pc:docMk/>
          <pc:sldMk cId="1966936912" sldId="3793"/>
        </pc:sldMkLst>
        <pc:spChg chg="add del mod">
          <ac:chgData name="NGUYEN PHAM ANH THU" userId="baf72463-252b-4d5f-a6ca-5a6327a9888d" providerId="ADAL" clId="{67815A9D-4242-4D87-B71E-64AD83D4FFE5}" dt="2022-06-23T03:49:34.771" v="1621" actId="478"/>
          <ac:spMkLst>
            <pc:docMk/>
            <pc:sldMk cId="1966936912" sldId="3793"/>
            <ac:spMk id="55" creationId="{1EF4BB20-1CE7-9023-BA03-DB5BA21F7F90}"/>
          </ac:spMkLst>
        </pc:spChg>
      </pc:sldChg>
      <pc:sldChg chg="addSp delSp modSp mod">
        <pc:chgData name="NGUYEN PHAM ANH THU" userId="baf72463-252b-4d5f-a6ca-5a6327a9888d" providerId="ADAL" clId="{67815A9D-4242-4D87-B71E-64AD83D4FFE5}" dt="2022-06-23T04:02:00.024" v="1978" actId="14100"/>
        <pc:sldMkLst>
          <pc:docMk/>
          <pc:sldMk cId="1217552325" sldId="3794"/>
        </pc:sldMkLst>
        <pc:spChg chg="add del mod">
          <ac:chgData name="NGUYEN PHAM ANH THU" userId="baf72463-252b-4d5f-a6ca-5a6327a9888d" providerId="ADAL" clId="{67815A9D-4242-4D87-B71E-64AD83D4FFE5}" dt="2022-06-23T03:55:44.200" v="1950" actId="478"/>
          <ac:spMkLst>
            <pc:docMk/>
            <pc:sldMk cId="1217552325" sldId="3794"/>
            <ac:spMk id="298" creationId="{6B2C4715-69B7-C9A8-3B38-1E761AB01764}"/>
          </ac:spMkLst>
        </pc:spChg>
        <pc:spChg chg="add mod">
          <ac:chgData name="NGUYEN PHAM ANH THU" userId="baf72463-252b-4d5f-a6ca-5a6327a9888d" providerId="ADAL" clId="{67815A9D-4242-4D87-B71E-64AD83D4FFE5}" dt="2022-06-23T04:02:00.024" v="1978" actId="14100"/>
          <ac:spMkLst>
            <pc:docMk/>
            <pc:sldMk cId="1217552325" sldId="3794"/>
            <ac:spMk id="299" creationId="{C2343B02-272C-2E8A-2AF8-1705B1F7121B}"/>
          </ac:spMkLst>
        </pc:spChg>
      </pc:sldChg>
      <pc:sldChg chg="addSp modSp mod modAnim">
        <pc:chgData name="NGUYEN PHAM ANH THU" userId="baf72463-252b-4d5f-a6ca-5a6327a9888d" providerId="ADAL" clId="{67815A9D-4242-4D87-B71E-64AD83D4FFE5}" dt="2022-06-23T03:54:27.727" v="1846" actId="14100"/>
        <pc:sldMkLst>
          <pc:docMk/>
          <pc:sldMk cId="2778137593" sldId="3795"/>
        </pc:sldMkLst>
        <pc:spChg chg="add mod">
          <ac:chgData name="NGUYEN PHAM ANH THU" userId="baf72463-252b-4d5f-a6ca-5a6327a9888d" providerId="ADAL" clId="{67815A9D-4242-4D87-B71E-64AD83D4FFE5}" dt="2022-06-23T03:54:27.727" v="1846" actId="14100"/>
          <ac:spMkLst>
            <pc:docMk/>
            <pc:sldMk cId="2778137593" sldId="3795"/>
            <ac:spMk id="330" creationId="{1DB923E8-871C-DFA4-1395-DE805F0DD197}"/>
          </ac:spMkLst>
        </pc:spChg>
      </pc:sldChg>
      <pc:sldChg chg="addSp delSp modSp add mod modAnim">
        <pc:chgData name="NGUYEN PHAM ANH THU" userId="baf72463-252b-4d5f-a6ca-5a6327a9888d" providerId="ADAL" clId="{67815A9D-4242-4D87-B71E-64AD83D4FFE5}" dt="2022-06-23T04:01:53.992" v="1976" actId="14100"/>
        <pc:sldMkLst>
          <pc:docMk/>
          <pc:sldMk cId="1802136862" sldId="3796"/>
        </pc:sldMkLst>
        <pc:spChg chg="add mod">
          <ac:chgData name="NGUYEN PHAM ANH THU" userId="baf72463-252b-4d5f-a6ca-5a6327a9888d" providerId="ADAL" clId="{67815A9D-4242-4D87-B71E-64AD83D4FFE5}" dt="2022-06-22T10:44:46.324" v="709" actId="1076"/>
          <ac:spMkLst>
            <pc:docMk/>
            <pc:sldMk cId="1802136862" sldId="3796"/>
            <ac:spMk id="2" creationId="{AE31E3E0-3D04-2750-5D5F-BA8C73A3C27D}"/>
          </ac:spMkLst>
        </pc:spChg>
        <pc:spChg chg="mod">
          <ac:chgData name="NGUYEN PHAM ANH THU" userId="baf72463-252b-4d5f-a6ca-5a6327a9888d" providerId="ADAL" clId="{67815A9D-4242-4D87-B71E-64AD83D4FFE5}" dt="2022-06-23T04:00:11.381" v="1971" actId="113"/>
          <ac:spMkLst>
            <pc:docMk/>
            <pc:sldMk cId="1802136862" sldId="3796"/>
            <ac:spMk id="22" creationId="{010D8AED-8548-C0C2-1E3C-0E73A8FB8E41}"/>
          </ac:spMkLst>
        </pc:spChg>
        <pc:spChg chg="mod">
          <ac:chgData name="NGUYEN PHAM ANH THU" userId="baf72463-252b-4d5f-a6ca-5a6327a9888d" providerId="ADAL" clId="{67815A9D-4242-4D87-B71E-64AD83D4FFE5}" dt="2022-06-22T10:40:41.066" v="650" actId="1076"/>
          <ac:spMkLst>
            <pc:docMk/>
            <pc:sldMk cId="1802136862" sldId="3796"/>
            <ac:spMk id="278" creationId="{3A70C62F-6D1A-F879-0AC1-18BA04CE4C0D}"/>
          </ac:spMkLst>
        </pc:spChg>
        <pc:spChg chg="add del mod">
          <ac:chgData name="NGUYEN PHAM ANH THU" userId="baf72463-252b-4d5f-a6ca-5a6327a9888d" providerId="ADAL" clId="{67815A9D-4242-4D87-B71E-64AD83D4FFE5}" dt="2022-06-23T03:55:38.029" v="1948" actId="478"/>
          <ac:spMkLst>
            <pc:docMk/>
            <pc:sldMk cId="1802136862" sldId="3796"/>
            <ac:spMk id="299" creationId="{E2EF3C7C-5112-5BD3-7FEB-2EB1785E3202}"/>
          </ac:spMkLst>
        </pc:spChg>
        <pc:spChg chg="add mod">
          <ac:chgData name="NGUYEN PHAM ANH THU" userId="baf72463-252b-4d5f-a6ca-5a6327a9888d" providerId="ADAL" clId="{67815A9D-4242-4D87-B71E-64AD83D4FFE5}" dt="2022-06-23T04:01:53.992" v="1976" actId="14100"/>
          <ac:spMkLst>
            <pc:docMk/>
            <pc:sldMk cId="1802136862" sldId="3796"/>
            <ac:spMk id="301" creationId="{022BBE4B-6BFA-8A2B-D211-1B1E4A06F4FE}"/>
          </ac:spMkLst>
        </pc:spChg>
        <pc:spChg chg="del">
          <ac:chgData name="NGUYEN PHAM ANH THU" userId="baf72463-252b-4d5f-a6ca-5a6327a9888d" providerId="ADAL" clId="{67815A9D-4242-4D87-B71E-64AD83D4FFE5}" dt="2022-06-22T10:38:53.501" v="638" actId="478"/>
          <ac:spMkLst>
            <pc:docMk/>
            <pc:sldMk cId="1802136862" sldId="3796"/>
            <ac:spMk id="303" creationId="{031B8B83-0E2A-493F-6ED4-E0C87C1030ED}"/>
          </ac:spMkLst>
        </pc:spChg>
        <pc:spChg chg="del">
          <ac:chgData name="NGUYEN PHAM ANH THU" userId="baf72463-252b-4d5f-a6ca-5a6327a9888d" providerId="ADAL" clId="{67815A9D-4242-4D87-B71E-64AD83D4FFE5}" dt="2022-06-22T10:38:49.139" v="636" actId="478"/>
          <ac:spMkLst>
            <pc:docMk/>
            <pc:sldMk cId="1802136862" sldId="3796"/>
            <ac:spMk id="304" creationId="{4A580D20-1635-E145-95CF-55BC3AEAB4F7}"/>
          </ac:spMkLst>
        </pc:spChg>
        <pc:spChg chg="del">
          <ac:chgData name="NGUYEN PHAM ANH THU" userId="baf72463-252b-4d5f-a6ca-5a6327a9888d" providerId="ADAL" clId="{67815A9D-4242-4D87-B71E-64AD83D4FFE5}" dt="2022-06-22T10:38:51.023" v="637" actId="478"/>
          <ac:spMkLst>
            <pc:docMk/>
            <pc:sldMk cId="1802136862" sldId="3796"/>
            <ac:spMk id="305" creationId="{256C1587-E0C9-C2A1-B0D5-91D5F1E91E3F}"/>
          </ac:spMkLst>
        </pc:spChg>
        <pc:spChg chg="add mod">
          <ac:chgData name="NGUYEN PHAM ANH THU" userId="baf72463-252b-4d5f-a6ca-5a6327a9888d" providerId="ADAL" clId="{67815A9D-4242-4D87-B71E-64AD83D4FFE5}" dt="2022-06-22T10:39:10.961" v="642" actId="20577"/>
          <ac:spMkLst>
            <pc:docMk/>
            <pc:sldMk cId="1802136862" sldId="3796"/>
            <ac:spMk id="306" creationId="{B1F61E7A-6742-36EF-053B-F46A5746E434}"/>
          </ac:spMkLst>
        </pc:spChg>
        <pc:spChg chg="mod">
          <ac:chgData name="NGUYEN PHAM ANH THU" userId="baf72463-252b-4d5f-a6ca-5a6327a9888d" providerId="ADAL" clId="{67815A9D-4242-4D87-B71E-64AD83D4FFE5}" dt="2022-06-23T04:00:19.607" v="1974" actId="113"/>
          <ac:spMkLst>
            <pc:docMk/>
            <pc:sldMk cId="1802136862" sldId="3796"/>
            <ac:spMk id="321" creationId="{B525A692-2DBD-C415-EC0A-A1A83836AFC7}"/>
          </ac:spMkLst>
        </pc:spChg>
        <pc:spChg chg="mod">
          <ac:chgData name="NGUYEN PHAM ANH THU" userId="baf72463-252b-4d5f-a6ca-5a6327a9888d" providerId="ADAL" clId="{67815A9D-4242-4D87-B71E-64AD83D4FFE5}" dt="2022-06-23T04:00:19.607" v="1974" actId="113"/>
          <ac:spMkLst>
            <pc:docMk/>
            <pc:sldMk cId="1802136862" sldId="3796"/>
            <ac:spMk id="322" creationId="{287F98C4-5344-DB8B-6FA4-5ED846BBAB1E}"/>
          </ac:spMkLst>
        </pc:spChg>
        <pc:grpChg chg="mod">
          <ac:chgData name="NGUYEN PHAM ANH THU" userId="baf72463-252b-4d5f-a6ca-5a6327a9888d" providerId="ADAL" clId="{67815A9D-4242-4D87-B71E-64AD83D4FFE5}" dt="2022-06-23T04:00:00.351" v="1969" actId="1076"/>
          <ac:grpSpMkLst>
            <pc:docMk/>
            <pc:sldMk cId="1802136862" sldId="3796"/>
            <ac:grpSpMk id="24" creationId="{D8304315-543F-0823-EC13-423CAAA36E97}"/>
          </ac:grpSpMkLst>
        </pc:grpChg>
        <pc:grpChg chg="del">
          <ac:chgData name="NGUYEN PHAM ANH THU" userId="baf72463-252b-4d5f-a6ca-5a6327a9888d" providerId="ADAL" clId="{67815A9D-4242-4D87-B71E-64AD83D4FFE5}" dt="2022-06-22T10:38:55.286" v="639" actId="478"/>
          <ac:grpSpMkLst>
            <pc:docMk/>
            <pc:sldMk cId="1802136862" sldId="3796"/>
            <ac:grpSpMk id="311" creationId="{8C0AC55C-592D-4E9A-AABC-323209390AD5}"/>
          </ac:grpSpMkLst>
        </pc:grpChg>
        <pc:grpChg chg="mod">
          <ac:chgData name="NGUYEN PHAM ANH THU" userId="baf72463-252b-4d5f-a6ca-5a6327a9888d" providerId="ADAL" clId="{67815A9D-4242-4D87-B71E-64AD83D4FFE5}" dt="2022-06-23T04:00:16.720" v="1972" actId="1076"/>
          <ac:grpSpMkLst>
            <pc:docMk/>
            <pc:sldMk cId="1802136862" sldId="3796"/>
            <ac:grpSpMk id="320" creationId="{313184DA-A36C-714B-96B5-2635C04D6FC9}"/>
          </ac:grpSpMkLst>
        </pc:grpChg>
        <pc:picChg chg="add del mod">
          <ac:chgData name="NGUYEN PHAM ANH THU" userId="baf72463-252b-4d5f-a6ca-5a6327a9888d" providerId="ADAL" clId="{67815A9D-4242-4D87-B71E-64AD83D4FFE5}" dt="2022-06-23T03:59:43.586" v="1965" actId="21"/>
          <ac:picMkLst>
            <pc:docMk/>
            <pc:sldMk cId="1802136862" sldId="3796"/>
            <ac:picMk id="300" creationId="{27856065-7D13-209B-B3F7-A74262C31030}"/>
          </ac:picMkLst>
        </pc:picChg>
      </pc:sldChg>
      <pc:sldChg chg="addSp delSp modSp add mod addAnim delAnim modAnim">
        <pc:chgData name="NGUYEN PHAM ANH THU" userId="baf72463-252b-4d5f-a6ca-5a6327a9888d" providerId="ADAL" clId="{67815A9D-4242-4D87-B71E-64AD83D4FFE5}" dt="2022-06-23T04:32:46.913" v="2149" actId="1076"/>
        <pc:sldMkLst>
          <pc:docMk/>
          <pc:sldMk cId="2271073650" sldId="3797"/>
        </pc:sldMkLst>
        <pc:spChg chg="add del mod">
          <ac:chgData name="NGUYEN PHAM ANH THU" userId="baf72463-252b-4d5f-a6ca-5a6327a9888d" providerId="ADAL" clId="{67815A9D-4242-4D87-B71E-64AD83D4FFE5}" dt="2022-06-23T03:16:45.877" v="902" actId="478"/>
          <ac:spMkLst>
            <pc:docMk/>
            <pc:sldMk cId="2271073650" sldId="3797"/>
            <ac:spMk id="2" creationId="{7CE95569-1361-4CC1-455F-FC08CA9B33C9}"/>
          </ac:spMkLst>
        </pc:spChg>
        <pc:spChg chg="mod">
          <ac:chgData name="NGUYEN PHAM ANH THU" userId="baf72463-252b-4d5f-a6ca-5a6327a9888d" providerId="ADAL" clId="{67815A9D-4242-4D87-B71E-64AD83D4FFE5}" dt="2022-06-22T10:47:03.874" v="713" actId="14100"/>
          <ac:spMkLst>
            <pc:docMk/>
            <pc:sldMk cId="2271073650" sldId="3797"/>
            <ac:spMk id="5" creationId="{178D7F17-4F76-0052-7549-9DF450A29895}"/>
          </ac:spMkLst>
        </pc:spChg>
        <pc:spChg chg="mod ord">
          <ac:chgData name="NGUYEN PHAM ANH THU" userId="baf72463-252b-4d5f-a6ca-5a6327a9888d" providerId="ADAL" clId="{67815A9D-4242-4D87-B71E-64AD83D4FFE5}" dt="2022-06-23T03:07:19.622" v="852" actId="1076"/>
          <ac:spMkLst>
            <pc:docMk/>
            <pc:sldMk cId="2271073650" sldId="3797"/>
            <ac:spMk id="331" creationId="{837856C9-4223-0DD3-53F9-BEE354790722}"/>
          </ac:spMkLst>
        </pc:spChg>
        <pc:spChg chg="del topLvl">
          <ac:chgData name="NGUYEN PHAM ANH THU" userId="baf72463-252b-4d5f-a6ca-5a6327a9888d" providerId="ADAL" clId="{67815A9D-4242-4D87-B71E-64AD83D4FFE5}" dt="2022-06-23T03:04:14.193" v="765" actId="478"/>
          <ac:spMkLst>
            <pc:docMk/>
            <pc:sldMk cId="2271073650" sldId="3797"/>
            <ac:spMk id="336" creationId="{DF6BE478-1ACA-129B-4C16-FC823F1C8C3D}"/>
          </ac:spMkLst>
        </pc:spChg>
        <pc:spChg chg="del topLvl">
          <ac:chgData name="NGUYEN PHAM ANH THU" userId="baf72463-252b-4d5f-a6ca-5a6327a9888d" providerId="ADAL" clId="{67815A9D-4242-4D87-B71E-64AD83D4FFE5}" dt="2022-06-23T03:04:37.917" v="773" actId="478"/>
          <ac:spMkLst>
            <pc:docMk/>
            <pc:sldMk cId="2271073650" sldId="3797"/>
            <ac:spMk id="338" creationId="{A99DC567-3B7F-5D60-4F34-411C2E9CABEA}"/>
          </ac:spMkLst>
        </pc:spChg>
        <pc:spChg chg="del">
          <ac:chgData name="NGUYEN PHAM ANH THU" userId="baf72463-252b-4d5f-a6ca-5a6327a9888d" providerId="ADAL" clId="{67815A9D-4242-4D87-B71E-64AD83D4FFE5}" dt="2022-06-23T03:04:36.148" v="772" actId="478"/>
          <ac:spMkLst>
            <pc:docMk/>
            <pc:sldMk cId="2271073650" sldId="3797"/>
            <ac:spMk id="340" creationId="{E3AD3188-74AF-5460-73F4-5E4E1E5E70F1}"/>
          </ac:spMkLst>
        </pc:spChg>
        <pc:spChg chg="del topLvl">
          <ac:chgData name="NGUYEN PHAM ANH THU" userId="baf72463-252b-4d5f-a6ca-5a6327a9888d" providerId="ADAL" clId="{67815A9D-4242-4D87-B71E-64AD83D4FFE5}" dt="2022-06-23T03:04:39.632" v="774" actId="478"/>
          <ac:spMkLst>
            <pc:docMk/>
            <pc:sldMk cId="2271073650" sldId="3797"/>
            <ac:spMk id="342" creationId="{9B853D16-75D7-C47D-3B7A-811931B2F8FC}"/>
          </ac:spMkLst>
        </pc:spChg>
        <pc:spChg chg="mod">
          <ac:chgData name="NGUYEN PHAM ANH THU" userId="baf72463-252b-4d5f-a6ca-5a6327a9888d" providerId="ADAL" clId="{67815A9D-4242-4D87-B71E-64AD83D4FFE5}" dt="2022-06-23T03:06:58.527" v="846" actId="1076"/>
          <ac:spMkLst>
            <pc:docMk/>
            <pc:sldMk cId="2271073650" sldId="3797"/>
            <ac:spMk id="363" creationId="{8F01FD27-FC22-C2BE-8538-60C599E9EF67}"/>
          </ac:spMkLst>
        </pc:spChg>
        <pc:spChg chg="del mod">
          <ac:chgData name="NGUYEN PHAM ANH THU" userId="baf72463-252b-4d5f-a6ca-5a6327a9888d" providerId="ADAL" clId="{67815A9D-4242-4D87-B71E-64AD83D4FFE5}" dt="2022-06-23T03:06:51.255" v="845" actId="478"/>
          <ac:spMkLst>
            <pc:docMk/>
            <pc:sldMk cId="2271073650" sldId="3797"/>
            <ac:spMk id="364" creationId="{13FE0100-8655-56CB-76E2-EF0D83A78229}"/>
          </ac:spMkLst>
        </pc:spChg>
        <pc:spChg chg="mod">
          <ac:chgData name="NGUYEN PHAM ANH THU" userId="baf72463-252b-4d5f-a6ca-5a6327a9888d" providerId="ADAL" clId="{67815A9D-4242-4D87-B71E-64AD83D4FFE5}" dt="2022-06-23T04:13:53.783" v="2008" actId="1076"/>
          <ac:spMkLst>
            <pc:docMk/>
            <pc:sldMk cId="2271073650" sldId="3797"/>
            <ac:spMk id="364" creationId="{3C489A87-E001-7DB1-2FFB-DC6D1E28E778}"/>
          </ac:spMkLst>
        </pc:spChg>
        <pc:spChg chg="del mod">
          <ac:chgData name="NGUYEN PHAM ANH THU" userId="baf72463-252b-4d5f-a6ca-5a6327a9888d" providerId="ADAL" clId="{67815A9D-4242-4D87-B71E-64AD83D4FFE5}" dt="2022-06-23T03:14:28.051" v="886" actId="478"/>
          <ac:spMkLst>
            <pc:docMk/>
            <pc:sldMk cId="2271073650" sldId="3797"/>
            <ac:spMk id="365" creationId="{4BECBB7C-F2C4-5057-37A1-B75FD434B56D}"/>
          </ac:spMkLst>
        </pc:spChg>
        <pc:spChg chg="add mod">
          <ac:chgData name="NGUYEN PHAM ANH THU" userId="baf72463-252b-4d5f-a6ca-5a6327a9888d" providerId="ADAL" clId="{67815A9D-4242-4D87-B71E-64AD83D4FFE5}" dt="2022-06-23T03:17:08.655" v="909" actId="207"/>
          <ac:spMkLst>
            <pc:docMk/>
            <pc:sldMk cId="2271073650" sldId="3797"/>
            <ac:spMk id="367" creationId="{87EC49ED-A8AC-10FC-37F5-C4C6296BA0BA}"/>
          </ac:spMkLst>
        </pc:spChg>
        <pc:spChg chg="mod topLvl">
          <ac:chgData name="NGUYEN PHAM ANH THU" userId="baf72463-252b-4d5f-a6ca-5a6327a9888d" providerId="ADAL" clId="{67815A9D-4242-4D87-B71E-64AD83D4FFE5}" dt="2022-06-23T03:06:15.246" v="830" actId="14100"/>
          <ac:spMkLst>
            <pc:docMk/>
            <pc:sldMk cId="2271073650" sldId="3797"/>
            <ac:spMk id="368" creationId="{4998CB9A-93E6-5CC1-D8AE-94470FD576F1}"/>
          </ac:spMkLst>
        </pc:spChg>
        <pc:spChg chg="del mod topLvl">
          <ac:chgData name="NGUYEN PHAM ANH THU" userId="baf72463-252b-4d5f-a6ca-5a6327a9888d" providerId="ADAL" clId="{67815A9D-4242-4D87-B71E-64AD83D4FFE5}" dt="2022-06-22T10:48:11.529" v="752" actId="478"/>
          <ac:spMkLst>
            <pc:docMk/>
            <pc:sldMk cId="2271073650" sldId="3797"/>
            <ac:spMk id="369" creationId="{661983E6-BAB0-EE2C-F1CB-1F4F2BAD1F76}"/>
          </ac:spMkLst>
        </pc:spChg>
        <pc:spChg chg="add mod">
          <ac:chgData name="NGUYEN PHAM ANH THU" userId="baf72463-252b-4d5f-a6ca-5a6327a9888d" providerId="ADAL" clId="{67815A9D-4242-4D87-B71E-64AD83D4FFE5}" dt="2022-06-23T03:17:08.007" v="908" actId="207"/>
          <ac:spMkLst>
            <pc:docMk/>
            <pc:sldMk cId="2271073650" sldId="3797"/>
            <ac:spMk id="369" creationId="{79DD4CBE-EB68-9036-A3C4-9972408413C3}"/>
          </ac:spMkLst>
        </pc:spChg>
        <pc:spChg chg="add mod">
          <ac:chgData name="NGUYEN PHAM ANH THU" userId="baf72463-252b-4d5f-a6ca-5a6327a9888d" providerId="ADAL" clId="{67815A9D-4242-4D87-B71E-64AD83D4FFE5}" dt="2022-06-22T10:47:16.060" v="715" actId="1076"/>
          <ac:spMkLst>
            <pc:docMk/>
            <pc:sldMk cId="2271073650" sldId="3797"/>
            <ac:spMk id="373" creationId="{C142CB06-D69E-2FB2-0D5B-564347674AB7}"/>
          </ac:spMkLst>
        </pc:spChg>
        <pc:spChg chg="mod">
          <ac:chgData name="NGUYEN PHAM ANH THU" userId="baf72463-252b-4d5f-a6ca-5a6327a9888d" providerId="ADAL" clId="{67815A9D-4242-4D87-B71E-64AD83D4FFE5}" dt="2022-06-23T04:17:09.006" v="2073" actId="14100"/>
          <ac:spMkLst>
            <pc:docMk/>
            <pc:sldMk cId="2271073650" sldId="3797"/>
            <ac:spMk id="374" creationId="{E196C650-706A-B537-E849-047E34FF2FA7}"/>
          </ac:spMkLst>
        </pc:spChg>
        <pc:spChg chg="mod">
          <ac:chgData name="NGUYEN PHAM ANH THU" userId="baf72463-252b-4d5f-a6ca-5a6327a9888d" providerId="ADAL" clId="{67815A9D-4242-4D87-B71E-64AD83D4FFE5}" dt="2022-06-23T04:16:35.593" v="2070" actId="1076"/>
          <ac:spMkLst>
            <pc:docMk/>
            <pc:sldMk cId="2271073650" sldId="3797"/>
            <ac:spMk id="375" creationId="{A9FE5DE6-FADB-CA94-FCC9-AE439B315650}"/>
          </ac:spMkLst>
        </pc:spChg>
        <pc:spChg chg="add mod">
          <ac:chgData name="NGUYEN PHAM ANH THU" userId="baf72463-252b-4d5f-a6ca-5a6327a9888d" providerId="ADAL" clId="{67815A9D-4242-4D87-B71E-64AD83D4FFE5}" dt="2022-06-23T04:22:22.664" v="2097" actId="20577"/>
          <ac:spMkLst>
            <pc:docMk/>
            <pc:sldMk cId="2271073650" sldId="3797"/>
            <ac:spMk id="376" creationId="{2A207A0B-0B87-A150-0F6A-6E24CC275852}"/>
          </ac:spMkLst>
        </pc:spChg>
        <pc:spChg chg="add mod">
          <ac:chgData name="NGUYEN PHAM ANH THU" userId="baf72463-252b-4d5f-a6ca-5a6327a9888d" providerId="ADAL" clId="{67815A9D-4242-4D87-B71E-64AD83D4FFE5}" dt="2022-06-23T04:32:46.913" v="2149" actId="1076"/>
          <ac:spMkLst>
            <pc:docMk/>
            <pc:sldMk cId="2271073650" sldId="3797"/>
            <ac:spMk id="379" creationId="{991F77D6-D2AF-4AC9-C564-319341E33CE2}"/>
          </ac:spMkLst>
        </pc:spChg>
        <pc:spChg chg="del mod">
          <ac:chgData name="NGUYEN PHAM ANH THU" userId="baf72463-252b-4d5f-a6ca-5a6327a9888d" providerId="ADAL" clId="{67815A9D-4242-4D87-B71E-64AD83D4FFE5}" dt="2022-06-23T03:04:27.865" v="771" actId="478"/>
          <ac:spMkLst>
            <pc:docMk/>
            <pc:sldMk cId="2271073650" sldId="3797"/>
            <ac:spMk id="379" creationId="{B85A80FF-8CC3-1EA0-45B1-5B7CC36213AD}"/>
          </ac:spMkLst>
        </pc:spChg>
        <pc:spChg chg="del">
          <ac:chgData name="NGUYEN PHAM ANH THU" userId="baf72463-252b-4d5f-a6ca-5a6327a9888d" providerId="ADAL" clId="{67815A9D-4242-4D87-B71E-64AD83D4FFE5}" dt="2022-06-23T03:04:24.102" v="770" actId="478"/>
          <ac:spMkLst>
            <pc:docMk/>
            <pc:sldMk cId="2271073650" sldId="3797"/>
            <ac:spMk id="380" creationId="{F0A77AAE-276B-1461-7AD8-2ADBD42FD193}"/>
          </ac:spMkLst>
        </pc:spChg>
        <pc:spChg chg="del mod">
          <ac:chgData name="NGUYEN PHAM ANH THU" userId="baf72463-252b-4d5f-a6ca-5a6327a9888d" providerId="ADAL" clId="{67815A9D-4242-4D87-B71E-64AD83D4FFE5}" dt="2022-06-23T03:04:18.603" v="767" actId="478"/>
          <ac:spMkLst>
            <pc:docMk/>
            <pc:sldMk cId="2271073650" sldId="3797"/>
            <ac:spMk id="381" creationId="{83BEAFDE-5686-C716-DFAF-BF2E4A953022}"/>
          </ac:spMkLst>
        </pc:spChg>
        <pc:spChg chg="add del mod">
          <ac:chgData name="NGUYEN PHAM ANH THU" userId="baf72463-252b-4d5f-a6ca-5a6327a9888d" providerId="ADAL" clId="{67815A9D-4242-4D87-B71E-64AD83D4FFE5}" dt="2022-06-23T03:14:29.647" v="887" actId="478"/>
          <ac:spMkLst>
            <pc:docMk/>
            <pc:sldMk cId="2271073650" sldId="3797"/>
            <ac:spMk id="398" creationId="{D68ACC49-CC90-875D-496E-3A15440E4BA0}"/>
          </ac:spMkLst>
        </pc:spChg>
        <pc:spChg chg="del mod">
          <ac:chgData name="NGUYEN PHAM ANH THU" userId="baf72463-252b-4d5f-a6ca-5a6327a9888d" providerId="ADAL" clId="{67815A9D-4242-4D87-B71E-64AD83D4FFE5}" dt="2022-06-23T03:14:30.804" v="888" actId="478"/>
          <ac:spMkLst>
            <pc:docMk/>
            <pc:sldMk cId="2271073650" sldId="3797"/>
            <ac:spMk id="411" creationId="{EB7EEE00-5E86-A470-2E69-1AA683E3E7BF}"/>
          </ac:spMkLst>
        </pc:spChg>
        <pc:grpChg chg="del">
          <ac:chgData name="NGUYEN PHAM ANH THU" userId="baf72463-252b-4d5f-a6ca-5a6327a9888d" providerId="ADAL" clId="{67815A9D-4242-4D87-B71E-64AD83D4FFE5}" dt="2022-06-23T03:15:30.940" v="901" actId="478"/>
          <ac:grpSpMkLst>
            <pc:docMk/>
            <pc:sldMk cId="2271073650" sldId="3797"/>
            <ac:grpSpMk id="311" creationId="{8C0AC55C-592D-4E9A-AABC-323209390AD5}"/>
          </ac:grpSpMkLst>
        </pc:grpChg>
        <pc:grpChg chg="del mod">
          <ac:chgData name="NGUYEN PHAM ANH THU" userId="baf72463-252b-4d5f-a6ca-5a6327a9888d" providerId="ADAL" clId="{67815A9D-4242-4D87-B71E-64AD83D4FFE5}" dt="2022-06-23T03:04:14.193" v="765" actId="478"/>
          <ac:grpSpMkLst>
            <pc:docMk/>
            <pc:sldMk cId="2271073650" sldId="3797"/>
            <ac:grpSpMk id="335" creationId="{8975FC53-6741-FFE9-B9AE-76CA1625B55F}"/>
          </ac:grpSpMkLst>
        </pc:grpChg>
        <pc:grpChg chg="del topLvl">
          <ac:chgData name="NGUYEN PHAM ANH THU" userId="baf72463-252b-4d5f-a6ca-5a6327a9888d" providerId="ADAL" clId="{67815A9D-4242-4D87-B71E-64AD83D4FFE5}" dt="2022-06-23T03:04:37.917" v="773" actId="478"/>
          <ac:grpSpMkLst>
            <pc:docMk/>
            <pc:sldMk cId="2271073650" sldId="3797"/>
            <ac:grpSpMk id="337" creationId="{DF468089-5C76-367E-698F-68A3F86CE1B1}"/>
          </ac:grpSpMkLst>
        </pc:grpChg>
        <pc:grpChg chg="del">
          <ac:chgData name="NGUYEN PHAM ANH THU" userId="baf72463-252b-4d5f-a6ca-5a6327a9888d" providerId="ADAL" clId="{67815A9D-4242-4D87-B71E-64AD83D4FFE5}" dt="2022-06-23T03:04:36.148" v="772" actId="478"/>
          <ac:grpSpMkLst>
            <pc:docMk/>
            <pc:sldMk cId="2271073650" sldId="3797"/>
            <ac:grpSpMk id="339" creationId="{AEB4D36C-5AF6-4D81-E0B9-9729B50FA81A}"/>
          </ac:grpSpMkLst>
        </pc:grpChg>
        <pc:grpChg chg="add mod">
          <ac:chgData name="NGUYEN PHAM ANH THU" userId="baf72463-252b-4d5f-a6ca-5a6327a9888d" providerId="ADAL" clId="{67815A9D-4242-4D87-B71E-64AD83D4FFE5}" dt="2022-06-23T04:30:01.189" v="2139" actId="1035"/>
          <ac:grpSpMkLst>
            <pc:docMk/>
            <pc:sldMk cId="2271073650" sldId="3797"/>
            <ac:grpSpMk id="342" creationId="{FF4D2F1B-E8EA-F920-8063-5ABDA2B94E88}"/>
          </ac:grpSpMkLst>
        </pc:grpChg>
        <pc:grpChg chg="mod">
          <ac:chgData name="NGUYEN PHAM ANH THU" userId="baf72463-252b-4d5f-a6ca-5a6327a9888d" providerId="ADAL" clId="{67815A9D-4242-4D87-B71E-64AD83D4FFE5}" dt="2022-06-23T03:05:49.287" v="826" actId="1076"/>
          <ac:grpSpMkLst>
            <pc:docMk/>
            <pc:sldMk cId="2271073650" sldId="3797"/>
            <ac:grpSpMk id="344" creationId="{4215AA08-33E9-0374-A984-DB12A575D45A}"/>
          </ac:grpSpMkLst>
        </pc:grpChg>
        <pc:grpChg chg="mod">
          <ac:chgData name="NGUYEN PHAM ANH THU" userId="baf72463-252b-4d5f-a6ca-5a6327a9888d" providerId="ADAL" clId="{67815A9D-4242-4D87-B71E-64AD83D4FFE5}" dt="2022-06-23T03:05:49.287" v="826" actId="1076"/>
          <ac:grpSpMkLst>
            <pc:docMk/>
            <pc:sldMk cId="2271073650" sldId="3797"/>
            <ac:grpSpMk id="348" creationId="{FA1A2116-166B-40B0-7EB2-C5F9C2FCE17B}"/>
          </ac:grpSpMkLst>
        </pc:grpChg>
        <pc:grpChg chg="mod">
          <ac:chgData name="NGUYEN PHAM ANH THU" userId="baf72463-252b-4d5f-a6ca-5a6327a9888d" providerId="ADAL" clId="{67815A9D-4242-4D87-B71E-64AD83D4FFE5}" dt="2022-06-23T03:06:10.415" v="829" actId="1076"/>
          <ac:grpSpMkLst>
            <pc:docMk/>
            <pc:sldMk cId="2271073650" sldId="3797"/>
            <ac:grpSpMk id="351" creationId="{0B3B7B4D-BF98-7B78-0926-3717EFE1D475}"/>
          </ac:grpSpMkLst>
        </pc:grpChg>
        <pc:grpChg chg="add mod">
          <ac:chgData name="NGUYEN PHAM ANH THU" userId="baf72463-252b-4d5f-a6ca-5a6327a9888d" providerId="ADAL" clId="{67815A9D-4242-4D87-B71E-64AD83D4FFE5}" dt="2022-06-23T04:17:13.555" v="2074" actId="1076"/>
          <ac:grpSpMkLst>
            <pc:docMk/>
            <pc:sldMk cId="2271073650" sldId="3797"/>
            <ac:grpSpMk id="365" creationId="{0853DCF8-AD55-1BA5-58D9-EB4321E4B31E}"/>
          </ac:grpSpMkLst>
        </pc:grpChg>
        <pc:grpChg chg="del mod">
          <ac:chgData name="NGUYEN PHAM ANH THU" userId="baf72463-252b-4d5f-a6ca-5a6327a9888d" providerId="ADAL" clId="{67815A9D-4242-4D87-B71E-64AD83D4FFE5}" dt="2022-06-22T10:48:11.529" v="752" actId="478"/>
          <ac:grpSpMkLst>
            <pc:docMk/>
            <pc:sldMk cId="2271073650" sldId="3797"/>
            <ac:grpSpMk id="367" creationId="{DAA3C0EA-1A97-5CFB-7F55-3B7F08A6452D}"/>
          </ac:grpSpMkLst>
        </pc:grpChg>
        <pc:graphicFrameChg chg="mod modGraphic">
          <ac:chgData name="NGUYEN PHAM ANH THU" userId="baf72463-252b-4d5f-a6ca-5a6327a9888d" providerId="ADAL" clId="{67815A9D-4242-4D87-B71E-64AD83D4FFE5}" dt="2022-06-23T04:22:13.638" v="2094" actId="20577"/>
          <ac:graphicFrameMkLst>
            <pc:docMk/>
            <pc:sldMk cId="2271073650" sldId="3797"/>
            <ac:graphicFrameMk id="325" creationId="{3436FE97-409D-FFDB-D846-69B0FDC0FCA7}"/>
          </ac:graphicFrameMkLst>
        </pc:graphicFrameChg>
        <pc:picChg chg="mod">
          <ac:chgData name="NGUYEN PHAM ANH THU" userId="baf72463-252b-4d5f-a6ca-5a6327a9888d" providerId="ADAL" clId="{67815A9D-4242-4D87-B71E-64AD83D4FFE5}" dt="2022-06-22T10:47:24.622" v="717" actId="1076"/>
          <ac:picMkLst>
            <pc:docMk/>
            <pc:sldMk cId="2271073650" sldId="3797"/>
            <ac:picMk id="319" creationId="{FAC54943-A5FE-961F-8387-75BA12532507}"/>
          </ac:picMkLst>
        </pc:picChg>
        <pc:picChg chg="mod">
          <ac:chgData name="NGUYEN PHAM ANH THU" userId="baf72463-252b-4d5f-a6ca-5a6327a9888d" providerId="ADAL" clId="{67815A9D-4242-4D87-B71E-64AD83D4FFE5}" dt="2022-06-23T04:13:50.152" v="2007" actId="14100"/>
          <ac:picMkLst>
            <pc:docMk/>
            <pc:sldMk cId="2271073650" sldId="3797"/>
            <ac:picMk id="343" creationId="{6D3397CA-4206-EBE1-0844-84400C305B11}"/>
          </ac:picMkLst>
        </pc:picChg>
        <pc:picChg chg="del mod ord">
          <ac:chgData name="NGUYEN PHAM ANH THU" userId="baf72463-252b-4d5f-a6ca-5a6327a9888d" providerId="ADAL" clId="{67815A9D-4242-4D87-B71E-64AD83D4FFE5}" dt="2022-06-23T04:17:56.996" v="2080" actId="478"/>
          <ac:picMkLst>
            <pc:docMk/>
            <pc:sldMk cId="2271073650" sldId="3797"/>
            <ac:picMk id="361" creationId="{694CF019-DBCA-9914-57EC-B3070FFFE6FD}"/>
          </ac:picMkLst>
        </pc:picChg>
        <pc:picChg chg="add del mod ord">
          <ac:chgData name="NGUYEN PHAM ANH THU" userId="baf72463-252b-4d5f-a6ca-5a6327a9888d" providerId="ADAL" clId="{67815A9D-4242-4D87-B71E-64AD83D4FFE5}" dt="2022-06-23T04:30:01.189" v="2139" actId="1035"/>
          <ac:picMkLst>
            <pc:docMk/>
            <pc:sldMk cId="2271073650" sldId="3797"/>
            <ac:picMk id="362" creationId="{5FBDCF59-6E4B-250C-3D13-530BEDA1985C}"/>
          </ac:picMkLst>
        </pc:picChg>
        <pc:picChg chg="del mod ord">
          <ac:chgData name="NGUYEN PHAM ANH THU" userId="baf72463-252b-4d5f-a6ca-5a6327a9888d" providerId="ADAL" clId="{67815A9D-4242-4D87-B71E-64AD83D4FFE5}" dt="2022-06-23T04:17:55.831" v="2079" actId="478"/>
          <ac:picMkLst>
            <pc:docMk/>
            <pc:sldMk cId="2271073650" sldId="3797"/>
            <ac:picMk id="366" creationId="{526792BB-E231-DB72-0D10-1977C3DB5E64}"/>
          </ac:picMkLst>
        </pc:picChg>
        <pc:picChg chg="add mod">
          <ac:chgData name="NGUYEN PHAM ANH THU" userId="baf72463-252b-4d5f-a6ca-5a6327a9888d" providerId="ADAL" clId="{67815A9D-4242-4D87-B71E-64AD83D4FFE5}" dt="2022-06-23T04:30:01.189" v="2139" actId="1035"/>
          <ac:picMkLst>
            <pc:docMk/>
            <pc:sldMk cId="2271073650" sldId="3797"/>
            <ac:picMk id="377" creationId="{96E789FB-BBCF-F735-FD6A-9FEA7B9C0662}"/>
          </ac:picMkLst>
        </pc:picChg>
        <pc:picChg chg="add mod">
          <ac:chgData name="NGUYEN PHAM ANH THU" userId="baf72463-252b-4d5f-a6ca-5a6327a9888d" providerId="ADAL" clId="{67815A9D-4242-4D87-B71E-64AD83D4FFE5}" dt="2022-06-23T04:30:01.189" v="2139" actId="1035"/>
          <ac:picMkLst>
            <pc:docMk/>
            <pc:sldMk cId="2271073650" sldId="3797"/>
            <ac:picMk id="378" creationId="{703C638A-8E58-D5B2-8858-62C6AC48AE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07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739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762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125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68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087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407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8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767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693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566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855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836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620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6073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377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b706226281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b706226281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b706226281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b706226281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59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022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b706226281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b706226281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827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b706226281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b706226281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151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7676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7459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r>
              <a:rPr lang="en-US" dirty="0"/>
              <a:t>. 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mập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19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r>
              <a:rPr lang="en-US" dirty="0"/>
              <a:t>. 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tuột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r>
              <a:rPr lang="en-US" dirty="0"/>
              <a:t>. 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tuột</a:t>
            </a:r>
            <a:endParaRPr lang="en-US" dirty="0"/>
          </a:p>
          <a:p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25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r>
              <a:rPr lang="en-US" dirty="0"/>
              <a:t>. 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tuột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469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56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38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54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b71737ba3b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b71737ba3b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40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b71737ba3b_0_18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b71737ba3b_0_18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833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22" y="0"/>
            <a:ext cx="1195322" cy="11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3216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78212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28912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1497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11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22" y="0"/>
            <a:ext cx="1195322" cy="11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20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59689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90731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770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22" y="0"/>
            <a:ext cx="1195322" cy="11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6577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9075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7057193" y="3112192"/>
            <a:ext cx="1033425" cy="1312120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194312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588939" y="219093"/>
            <a:ext cx="7062069" cy="1002516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33" y="4381700"/>
            <a:ext cx="9239383" cy="990464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flipH="1">
            <a:off x="-2605136" y="3924200"/>
            <a:ext cx="5486461" cy="1852742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18501" y="1259671"/>
            <a:ext cx="2694098" cy="4154809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19714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19714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19334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7438310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036454" y="411132"/>
            <a:ext cx="729403" cy="386556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00" y="2905325"/>
            <a:ext cx="9144200" cy="2238124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7438310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9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036454" y="411132"/>
            <a:ext cx="729403" cy="386556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7" r:id="rId4"/>
    <p:sldLayoutId id="2147483658" r:id="rId5"/>
    <p:sldLayoutId id="2147483662" r:id="rId6"/>
    <p:sldLayoutId id="2147483664" r:id="rId7"/>
    <p:sldLayoutId id="2147483665" r:id="rId8"/>
    <p:sldLayoutId id="2147483666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960120" y="2489981"/>
            <a:ext cx="2173459" cy="15298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8502EF3-5246-4F0E-CD5A-F72000DA840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9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7.wdp"/><Relationship Id="rId1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microsoft.com/office/2007/relationships/hdphoto" Target="../media/hdphoto8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microsoft.com/office/2007/relationships/hdphoto" Target="../media/hdphoto7.wdp"/><Relationship Id="rId1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microsoft.com/office/2007/relationships/hdphoto" Target="../media/hdphoto9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microsoft.com/office/2007/relationships/hdphoto" Target="../media/hdphoto9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gif"/><Relationship Id="rId11" Type="http://schemas.openxmlformats.org/officeDocument/2006/relationships/image" Target="../media/image1.png"/><Relationship Id="rId5" Type="http://schemas.openxmlformats.org/officeDocument/2006/relationships/image" Target="../media/image51.gif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13" Type="http://schemas.openxmlformats.org/officeDocument/2006/relationships/image" Target="../media/image58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58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13" Type="http://schemas.openxmlformats.org/officeDocument/2006/relationships/image" Target="../media/image58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13" Type="http://schemas.openxmlformats.org/officeDocument/2006/relationships/image" Target="../media/image58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69803" y="431354"/>
            <a:ext cx="4659815" cy="214039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5DD591-9B97-70A3-503E-B9DC0BF3D5D4}"/>
              </a:ext>
            </a:extLst>
          </p:cNvPr>
          <p:cNvSpPr txBox="1"/>
          <p:nvPr/>
        </p:nvSpPr>
        <p:spPr>
          <a:xfrm>
            <a:off x="4933542" y="870610"/>
            <a:ext cx="396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3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3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3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3800" dirty="0">
                <a:solidFill>
                  <a:srgbClr val="ED5C19"/>
                </a:solidFill>
                <a:latin typeface="+mj-lt"/>
              </a:rPr>
              <a:t>V</a:t>
            </a:r>
            <a:r>
              <a:rPr lang="vi-VN" sz="3800" dirty="0">
                <a:solidFill>
                  <a:srgbClr val="0070C0"/>
                </a:solidFill>
                <a:latin typeface="+mj-lt"/>
              </a:rPr>
              <a:t>À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AD97E0"/>
                </a:solidFill>
                <a:latin typeface="+mj-lt"/>
              </a:rPr>
              <a:t>B</a:t>
            </a:r>
            <a:r>
              <a:rPr lang="vi-VN" sz="3800" dirty="0">
                <a:solidFill>
                  <a:schemeClr val="accent2"/>
                </a:solidFill>
                <a:latin typeface="+mj-lt"/>
              </a:rPr>
              <a:t>Ổ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F81A1B"/>
                </a:solidFill>
                <a:latin typeface="+mj-lt"/>
              </a:rPr>
              <a:t>S</a:t>
            </a:r>
            <a:r>
              <a:rPr lang="vi-VN" sz="3800" dirty="0">
                <a:solidFill>
                  <a:srgbClr val="FFC000"/>
                </a:solidFill>
                <a:latin typeface="+mj-lt"/>
              </a:rPr>
              <a:t>U</a:t>
            </a:r>
            <a:r>
              <a:rPr lang="vi-VN" sz="3800" dirty="0">
                <a:solidFill>
                  <a:srgbClr val="6DD754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G</a:t>
            </a:r>
            <a:endParaRPr lang="en-US" sz="38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EC51DC5-9439-7439-CE49-CDFAC606E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196" y="705624"/>
            <a:ext cx="1483751" cy="67822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34986">
            <a:off x="4723815" y="-16583"/>
            <a:ext cx="1268216" cy="10648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E5CECEC-376D-F8D4-5FE5-3276EB482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218" y="3975100"/>
            <a:ext cx="1168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682CE03-4A0C-0DA3-ABE8-7C12E32E7ECC}"/>
              </a:ext>
            </a:extLst>
          </p:cNvPr>
          <p:cNvSpPr/>
          <p:nvPr/>
        </p:nvSpPr>
        <p:spPr>
          <a:xfrm>
            <a:off x="1449614" y="551542"/>
            <a:ext cx="6168571" cy="381725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417A1283-527C-FE8F-0528-BB6F564C882D}"/>
              </a:ext>
            </a:extLst>
          </p:cNvPr>
          <p:cNvGrpSpPr/>
          <p:nvPr/>
        </p:nvGrpSpPr>
        <p:grpSpPr>
          <a:xfrm>
            <a:off x="2156957" y="536645"/>
            <a:ext cx="5037927" cy="1254124"/>
            <a:chOff x="2104117" y="774701"/>
            <a:chExt cx="5037927" cy="1254124"/>
          </a:xfrm>
        </p:grpSpPr>
        <p:pic>
          <p:nvPicPr>
            <p:cNvPr id="6" name="Hình ảnh 5" descr="Ảnh có chứa đầy màu sắc, vài&#10;&#10;Mô tả được tạo tự động">
              <a:extLst>
                <a:ext uri="{FF2B5EF4-FFF2-40B4-BE49-F238E27FC236}">
                  <a16:creationId xmlns:a16="http://schemas.microsoft.com/office/drawing/2014/main" id="{AAA6C15C-8E47-699B-677D-553C1A694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474" t="59544" r="31112" b="20996"/>
            <a:stretch/>
          </p:blipFill>
          <p:spPr>
            <a:xfrm>
              <a:off x="2104117" y="774701"/>
              <a:ext cx="1272844" cy="1254124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C129157B-2CDB-ED2D-7DF4-D93D8A3DB000}"/>
                </a:ext>
              </a:extLst>
            </p:cNvPr>
            <p:cNvSpPr txBox="1"/>
            <p:nvPr/>
          </p:nvSpPr>
          <p:spPr>
            <a:xfrm>
              <a:off x="3241222" y="1078597"/>
              <a:ext cx="39008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 err="1">
                  <a:solidFill>
                    <a:schemeClr val="tx2"/>
                  </a:solidFill>
                  <a:latin typeface="+mn-lt"/>
                </a:rPr>
                <a:t>Giải</a:t>
              </a:r>
              <a:r>
                <a:rPr lang="vi-VN" sz="40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4000" b="1" dirty="0" err="1">
                  <a:solidFill>
                    <a:schemeClr val="tx2"/>
                  </a:solidFill>
                  <a:latin typeface="+mn-lt"/>
                </a:rPr>
                <a:t>cứu</a:t>
              </a:r>
              <a:r>
                <a:rPr lang="vi-VN" sz="40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+mn-lt"/>
                </a:rPr>
                <a:t>Rùa</a:t>
              </a:r>
              <a:r>
                <a:rPr lang="en-US" sz="4000" b="1" dirty="0">
                  <a:solidFill>
                    <a:schemeClr val="tx2"/>
                  </a:solidFill>
                  <a:latin typeface="+mn-lt"/>
                </a:rPr>
                <a:t> con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FF3E639-966E-9179-226A-64BFA8CE858D}"/>
              </a:ext>
            </a:extLst>
          </p:cNvPr>
          <p:cNvGrpSpPr/>
          <p:nvPr/>
        </p:nvGrpSpPr>
        <p:grpSpPr>
          <a:xfrm>
            <a:off x="2156958" y="1718210"/>
            <a:ext cx="5167767" cy="1254124"/>
            <a:chOff x="2104117" y="774701"/>
            <a:chExt cx="5167767" cy="1254124"/>
          </a:xfrm>
        </p:grpSpPr>
        <p:pic>
          <p:nvPicPr>
            <p:cNvPr id="15" name="Hình ảnh 14" descr="Ảnh có chứa đầy màu sắc, vài&#10;&#10;Mô tả được tạo tự động">
              <a:extLst>
                <a:ext uri="{FF2B5EF4-FFF2-40B4-BE49-F238E27FC236}">
                  <a16:creationId xmlns:a16="http://schemas.microsoft.com/office/drawing/2014/main" id="{5554ECFA-2E20-0AFE-E560-16AE9C4C5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474" t="59544" r="31112" b="20996"/>
            <a:stretch/>
          </p:blipFill>
          <p:spPr>
            <a:xfrm>
              <a:off x="2104117" y="774701"/>
              <a:ext cx="1272844" cy="1254124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71EF29A-5E3B-8549-7819-BA5AE58A9532}"/>
                </a:ext>
              </a:extLst>
            </p:cNvPr>
            <p:cNvSpPr txBox="1"/>
            <p:nvPr/>
          </p:nvSpPr>
          <p:spPr>
            <a:xfrm>
              <a:off x="3022146" y="1084099"/>
              <a:ext cx="4249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tx2"/>
                  </a:solidFill>
                  <a:latin typeface="+mn-lt"/>
                </a:rPr>
                <a:t>Chăm </a:t>
              </a:r>
              <a:r>
                <a:rPr lang="vi-VN" sz="4000" b="1" dirty="0" err="1">
                  <a:solidFill>
                    <a:schemeClr val="tx2"/>
                  </a:solidFill>
                  <a:latin typeface="+mn-lt"/>
                </a:rPr>
                <a:t>sóc</a:t>
              </a:r>
              <a:r>
                <a:rPr lang="vi-VN" sz="40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+mn-lt"/>
                </a:rPr>
                <a:t>Rùa</a:t>
              </a:r>
              <a:r>
                <a:rPr lang="en-US" sz="4000" b="1" dirty="0">
                  <a:solidFill>
                    <a:schemeClr val="tx2"/>
                  </a:solidFill>
                  <a:latin typeface="+mn-lt"/>
                </a:rPr>
                <a:t> con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B20C52F6-3526-5BEF-A29F-1E1B4A0068B2}"/>
              </a:ext>
            </a:extLst>
          </p:cNvPr>
          <p:cNvGrpSpPr/>
          <p:nvPr/>
        </p:nvGrpSpPr>
        <p:grpSpPr>
          <a:xfrm>
            <a:off x="2156957" y="2884878"/>
            <a:ext cx="4753883" cy="1254124"/>
            <a:chOff x="2104117" y="774701"/>
            <a:chExt cx="4753883" cy="1254124"/>
          </a:xfrm>
        </p:grpSpPr>
        <p:pic>
          <p:nvPicPr>
            <p:cNvPr id="18" name="Hình ảnh 17" descr="Ảnh có chứa đầy màu sắc, vài&#10;&#10;Mô tả được tạo tự động">
              <a:extLst>
                <a:ext uri="{FF2B5EF4-FFF2-40B4-BE49-F238E27FC236}">
                  <a16:creationId xmlns:a16="http://schemas.microsoft.com/office/drawing/2014/main" id="{CA74C05F-9127-CD77-EC69-A1A16ED2B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474" t="59544" r="31112" b="20996"/>
            <a:stretch/>
          </p:blipFill>
          <p:spPr>
            <a:xfrm>
              <a:off x="2104117" y="774701"/>
              <a:ext cx="1272844" cy="1254124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4BC2377-9322-B42C-FFFA-16D4D2DAABB5}"/>
                </a:ext>
              </a:extLst>
            </p:cNvPr>
            <p:cNvSpPr txBox="1"/>
            <p:nvPr/>
          </p:nvSpPr>
          <p:spPr>
            <a:xfrm>
              <a:off x="3241222" y="1078597"/>
              <a:ext cx="3616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2"/>
                  </a:solidFill>
                  <a:latin typeface="+mn-lt"/>
                </a:rPr>
                <a:t>Ai </a:t>
              </a:r>
              <a:r>
                <a:rPr lang="en-US" sz="4000" b="1" dirty="0" err="1">
                  <a:solidFill>
                    <a:schemeClr val="tx2"/>
                  </a:solidFill>
                  <a:latin typeface="+mn-lt"/>
                </a:rPr>
                <a:t>nhanh</a:t>
              </a:r>
              <a:r>
                <a:rPr lang="en-US" sz="40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+mn-lt"/>
                </a:rPr>
                <a:t>hơn</a:t>
              </a:r>
              <a:endParaRPr lang="en-US" sz="4000" b="1" dirty="0">
                <a:solidFill>
                  <a:schemeClr val="tx2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0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99B68C5-FD8E-2447-2B68-04755DBCA4CF}"/>
              </a:ext>
            </a:extLst>
          </p:cNvPr>
          <p:cNvGrpSpPr/>
          <p:nvPr/>
        </p:nvGrpSpPr>
        <p:grpSpPr>
          <a:xfrm>
            <a:off x="2305623" y="578524"/>
            <a:ext cx="4826259" cy="2067532"/>
            <a:chOff x="2305623" y="578524"/>
            <a:chExt cx="4826259" cy="2067532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23A85C0-FE75-2CA7-C5D5-7904A0957ADF}"/>
                </a:ext>
              </a:extLst>
            </p:cNvPr>
            <p:cNvSpPr txBox="1"/>
            <p:nvPr/>
          </p:nvSpPr>
          <p:spPr>
            <a:xfrm>
              <a:off x="3515104" y="578524"/>
              <a:ext cx="36167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 err="1">
                  <a:solidFill>
                    <a:schemeClr val="tx2"/>
                  </a:solidFill>
                  <a:latin typeface="+mj-lt"/>
                </a:rPr>
                <a:t>Giải</a:t>
              </a:r>
              <a:r>
                <a:rPr lang="vi-VN" sz="54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vi-VN" sz="5400" b="1" dirty="0" err="1">
                  <a:solidFill>
                    <a:schemeClr val="tx2"/>
                  </a:solidFill>
                  <a:latin typeface="+mj-lt"/>
                </a:rPr>
                <a:t>cứu</a:t>
              </a:r>
              <a:r>
                <a:rPr lang="vi-VN" sz="5400" b="1" dirty="0">
                  <a:solidFill>
                    <a:schemeClr val="tx2"/>
                  </a:solidFill>
                  <a:latin typeface="+mj-lt"/>
                </a:rPr>
                <a:t> </a:t>
              </a: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78D7320-1348-2467-45F0-62F9D37CC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229" t="4690" r="35146" b="59742"/>
            <a:stretch/>
          </p:blipFill>
          <p:spPr>
            <a:xfrm rot="21004152">
              <a:off x="5455371" y="1018795"/>
              <a:ext cx="1126565" cy="162726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1A48EA8-9AA9-71E2-7A07-12F79CE9BF98}"/>
                </a:ext>
              </a:extLst>
            </p:cNvPr>
            <p:cNvSpPr txBox="1"/>
            <p:nvPr/>
          </p:nvSpPr>
          <p:spPr>
            <a:xfrm>
              <a:off x="2305623" y="1501854"/>
              <a:ext cx="36167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chemeClr val="tx2"/>
                  </a:solidFill>
                  <a:latin typeface="+mj-lt"/>
                </a:rPr>
                <a:t>Rùa</a:t>
              </a:r>
              <a:r>
                <a:rPr lang="en-US" sz="6600" b="1" dirty="0">
                  <a:solidFill>
                    <a:schemeClr val="tx2"/>
                  </a:solidFill>
                  <a:latin typeface="+mj-lt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9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570A237-C9F1-E075-772A-1306250C004D}"/>
              </a:ext>
            </a:extLst>
          </p:cNvPr>
          <p:cNvGrpSpPr/>
          <p:nvPr/>
        </p:nvGrpSpPr>
        <p:grpSpPr>
          <a:xfrm>
            <a:off x="2692517" y="366944"/>
            <a:ext cx="3948424" cy="713232"/>
            <a:chOff x="2686961" y="451219"/>
            <a:chExt cx="3486638" cy="713232"/>
          </a:xfrm>
        </p:grpSpPr>
        <p:sp>
          <p:nvSpPr>
            <p:cNvPr id="331" name="Hình chữ nhật: Góc Tròn 330">
              <a:extLst>
                <a:ext uri="{FF2B5EF4-FFF2-40B4-BE49-F238E27FC236}">
                  <a16:creationId xmlns:a16="http://schemas.microsoft.com/office/drawing/2014/main" id="{81BF91AB-2FE8-1D01-09D5-98E1427E3EE1}"/>
                </a:ext>
              </a:extLst>
            </p:cNvPr>
            <p:cNvSpPr/>
            <p:nvPr/>
          </p:nvSpPr>
          <p:spPr>
            <a:xfrm>
              <a:off x="2995215" y="472821"/>
              <a:ext cx="2823684" cy="691630"/>
            </a:xfrm>
            <a:prstGeom prst="roundRect">
              <a:avLst/>
            </a:prstGeom>
            <a:solidFill>
              <a:srgbClr val="FFF79A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2" name="Hộp Văn bản 331">
              <a:extLst>
                <a:ext uri="{FF2B5EF4-FFF2-40B4-BE49-F238E27FC236}">
                  <a16:creationId xmlns:a16="http://schemas.microsoft.com/office/drawing/2014/main" id="{A55348E2-976C-0FCA-A5F4-0AC0FB7B0985}"/>
                </a:ext>
              </a:extLst>
            </p:cNvPr>
            <p:cNvSpPr txBox="1"/>
            <p:nvPr/>
          </p:nvSpPr>
          <p:spPr>
            <a:xfrm>
              <a:off x="2686961" y="451219"/>
              <a:ext cx="34866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Cách</a:t>
              </a:r>
              <a:r>
                <a:rPr lang="en-US" sz="40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giải</a:t>
              </a:r>
              <a:r>
                <a:rPr lang="en-US" sz="40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cứu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A850976-1C4E-A093-D0EA-8C6F8C4205B1}"/>
              </a:ext>
            </a:extLst>
          </p:cNvPr>
          <p:cNvGrpSpPr/>
          <p:nvPr/>
        </p:nvGrpSpPr>
        <p:grpSpPr>
          <a:xfrm>
            <a:off x="1173963" y="5596028"/>
            <a:ext cx="945864" cy="959518"/>
            <a:chOff x="1173963" y="5596028"/>
            <a:chExt cx="945864" cy="959518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F11D1BA-6D63-1286-DB6D-C6F1FC1F3E6A}"/>
                </a:ext>
              </a:extLst>
            </p:cNvPr>
            <p:cNvSpPr/>
            <p:nvPr/>
          </p:nvSpPr>
          <p:spPr>
            <a:xfrm>
              <a:off x="1173963" y="5596028"/>
              <a:ext cx="945864" cy="90881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0" name="Hình ảnh 339">
              <a:extLst>
                <a:ext uri="{FF2B5EF4-FFF2-40B4-BE49-F238E27FC236}">
                  <a16:creationId xmlns:a16="http://schemas.microsoft.com/office/drawing/2014/main" id="{6A9B9A6A-7EFE-7DC7-914C-4F68552F2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67" t="26385" r="6810" b="28037"/>
            <a:stretch/>
          </p:blipFill>
          <p:spPr>
            <a:xfrm flipV="1">
              <a:off x="1253486" y="5700254"/>
              <a:ext cx="771049" cy="855292"/>
            </a:xfrm>
            <a:prstGeom prst="rect">
              <a:avLst/>
            </a:prstGeom>
          </p:spPr>
        </p:pic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605739F-EA3F-D020-FC31-FD065AF8E985}"/>
              </a:ext>
            </a:extLst>
          </p:cNvPr>
          <p:cNvSpPr txBox="1"/>
          <p:nvPr/>
        </p:nvSpPr>
        <p:spPr>
          <a:xfrm>
            <a:off x="3024230" y="1176741"/>
            <a:ext cx="4843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+mn-lt"/>
              </a:rPr>
              <a:t>Giúp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Rùa</a:t>
            </a:r>
            <a:r>
              <a:rPr lang="en-US" sz="2800" b="1" dirty="0">
                <a:latin typeface="+mn-lt"/>
              </a:rPr>
              <a:t> con </a:t>
            </a:r>
            <a:r>
              <a:rPr lang="en-US" sz="2800" b="1" dirty="0" err="1">
                <a:latin typeface="+mn-lt"/>
              </a:rPr>
              <a:t>lấy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ra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thải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xung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quanh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bằng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điền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số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thích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hợp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dấu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chấm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hỏi</a:t>
            </a:r>
            <a:r>
              <a:rPr lang="en-US" sz="2800" b="1" dirty="0">
                <a:latin typeface="+mn-lt"/>
              </a:rPr>
              <a:t>.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668B40D-ED12-0DB9-0F09-EC8DD6CE3807}"/>
              </a:ext>
            </a:extLst>
          </p:cNvPr>
          <p:cNvGrpSpPr/>
          <p:nvPr/>
        </p:nvGrpSpPr>
        <p:grpSpPr>
          <a:xfrm>
            <a:off x="137892" y="1880968"/>
            <a:ext cx="2901269" cy="2137587"/>
            <a:chOff x="137892" y="1880968"/>
            <a:chExt cx="2901269" cy="2137587"/>
          </a:xfrm>
        </p:grpSpPr>
        <p:grpSp>
          <p:nvGrpSpPr>
            <p:cNvPr id="314" name="Nhóm 313">
              <a:extLst>
                <a:ext uri="{FF2B5EF4-FFF2-40B4-BE49-F238E27FC236}">
                  <a16:creationId xmlns:a16="http://schemas.microsoft.com/office/drawing/2014/main" id="{A364210A-0087-9BD2-4BD6-2F0166C15CEE}"/>
                </a:ext>
              </a:extLst>
            </p:cNvPr>
            <p:cNvGrpSpPr/>
            <p:nvPr/>
          </p:nvGrpSpPr>
          <p:grpSpPr>
            <a:xfrm>
              <a:off x="137892" y="1880968"/>
              <a:ext cx="2901269" cy="2059455"/>
              <a:chOff x="-318383" y="3781079"/>
              <a:chExt cx="2171825" cy="1323474"/>
            </a:xfrm>
          </p:grpSpPr>
          <p:pic>
            <p:nvPicPr>
              <p:cNvPr id="316" name="Hình ảnh 315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86BBACBA-932A-F151-C4E7-29F661F83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60" t="7647" r="53330" b="44216"/>
              <a:stretch/>
            </p:blipFill>
            <p:spPr>
              <a:xfrm>
                <a:off x="1183706" y="4055041"/>
                <a:ext cx="607613" cy="530545"/>
              </a:xfrm>
              <a:prstGeom prst="rect">
                <a:avLst/>
              </a:prstGeom>
            </p:spPr>
          </p:pic>
          <p:grpSp>
            <p:nvGrpSpPr>
              <p:cNvPr id="317" name="Nhóm 316">
                <a:extLst>
                  <a:ext uri="{FF2B5EF4-FFF2-40B4-BE49-F238E27FC236}">
                    <a16:creationId xmlns:a16="http://schemas.microsoft.com/office/drawing/2014/main" id="{948F635E-82B8-9A1E-40DA-B13C9E9595A0}"/>
                  </a:ext>
                </a:extLst>
              </p:cNvPr>
              <p:cNvGrpSpPr/>
              <p:nvPr/>
            </p:nvGrpSpPr>
            <p:grpSpPr>
              <a:xfrm>
                <a:off x="-318383" y="3781079"/>
                <a:ext cx="2171825" cy="1323474"/>
                <a:chOff x="-318383" y="3781079"/>
                <a:chExt cx="2171825" cy="1323474"/>
              </a:xfrm>
            </p:grpSpPr>
            <p:grpSp>
              <p:nvGrpSpPr>
                <p:cNvPr id="325" name="Nhóm 324">
                  <a:extLst>
                    <a:ext uri="{FF2B5EF4-FFF2-40B4-BE49-F238E27FC236}">
                      <a16:creationId xmlns:a16="http://schemas.microsoft.com/office/drawing/2014/main" id="{7B86371F-B9A8-A0E6-AB5D-5955B100D28E}"/>
                    </a:ext>
                  </a:extLst>
                </p:cNvPr>
                <p:cNvGrpSpPr/>
                <p:nvPr/>
              </p:nvGrpSpPr>
              <p:grpSpPr>
                <a:xfrm>
                  <a:off x="-318383" y="3781079"/>
                  <a:ext cx="2105896" cy="1323474"/>
                  <a:chOff x="-318383" y="3781079"/>
                  <a:chExt cx="2105896" cy="1323474"/>
                </a:xfrm>
              </p:grpSpPr>
              <p:pic>
                <p:nvPicPr>
                  <p:cNvPr id="327" name="Hình ảnh 326">
                    <a:extLst>
                      <a:ext uri="{FF2B5EF4-FFF2-40B4-BE49-F238E27FC236}">
                        <a16:creationId xmlns:a16="http://schemas.microsoft.com/office/drawing/2014/main" id="{5D33D40E-9760-B32F-1F27-17D2A7342C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38174" r="54711" b="33364"/>
                  <a:stretch/>
                </p:blipFill>
                <p:spPr>
                  <a:xfrm>
                    <a:off x="-318383" y="3781079"/>
                    <a:ext cx="2105896" cy="1323474"/>
                  </a:xfrm>
                  <a:prstGeom prst="rect">
                    <a:avLst/>
                  </a:prstGeom>
                </p:spPr>
              </p:pic>
              <p:pic>
                <p:nvPicPr>
                  <p:cNvPr id="328" name="Hình ảnh 327">
                    <a:extLst>
                      <a:ext uri="{FF2B5EF4-FFF2-40B4-BE49-F238E27FC236}">
                        <a16:creationId xmlns:a16="http://schemas.microsoft.com/office/drawing/2014/main" id="{CD936DE4-27BF-6522-0CED-155AFB690E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6267" t="26385" r="6810" b="28037"/>
                  <a:stretch/>
                </p:blipFill>
                <p:spPr>
                  <a:xfrm flipV="1">
                    <a:off x="957954" y="3939703"/>
                    <a:ext cx="577190" cy="549639"/>
                  </a:xfrm>
                  <a:prstGeom prst="rect">
                    <a:avLst/>
                  </a:prstGeom>
                </p:spPr>
              </p:pic>
              <p:pic>
                <p:nvPicPr>
                  <p:cNvPr id="329" name="Hình ảnh 328">
                    <a:extLst>
                      <a:ext uri="{FF2B5EF4-FFF2-40B4-BE49-F238E27FC236}">
                        <a16:creationId xmlns:a16="http://schemas.microsoft.com/office/drawing/2014/main" id="{C0129A45-0BCC-3D19-3070-5A94EFD43E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010" t="17213" r="49620" b="34984"/>
                  <a:stretch/>
                </p:blipFill>
                <p:spPr>
                  <a:xfrm>
                    <a:off x="852706" y="4378950"/>
                    <a:ext cx="707373" cy="4101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6" name="Hình ảnh 325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5437B5D8-2AF4-4045-978D-E3FAAD80A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5801" t="36564" r="33365" b="5909"/>
                <a:stretch/>
              </p:blipFill>
              <p:spPr>
                <a:xfrm rot="19399709">
                  <a:off x="1184281" y="4057188"/>
                  <a:ext cx="669161" cy="1039353"/>
                </a:xfrm>
                <a:prstGeom prst="rect">
                  <a:avLst/>
                </a:prstGeom>
              </p:spPr>
            </p:pic>
          </p:grpSp>
          <p:pic>
            <p:nvPicPr>
              <p:cNvPr id="320" name="Hình ảnh 3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C9CC410E-5CA4-0DC2-8196-C660C9B443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393" t="14968" r="2022" b="37678"/>
              <a:stretch/>
            </p:blipFill>
            <p:spPr>
              <a:xfrm flipV="1">
                <a:off x="957954" y="4324822"/>
                <a:ext cx="798061" cy="743652"/>
              </a:xfrm>
              <a:prstGeom prst="rect">
                <a:avLst/>
              </a:prstGeom>
            </p:spPr>
          </p:pic>
        </p:grp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DED7C1C1-06AE-A428-B2D8-3AFC0C1CA747}"/>
                </a:ext>
              </a:extLst>
            </p:cNvPr>
            <p:cNvSpPr/>
            <p:nvPr/>
          </p:nvSpPr>
          <p:spPr>
            <a:xfrm>
              <a:off x="1320339" y="3705994"/>
              <a:ext cx="852897" cy="312561"/>
            </a:xfrm>
            <a:prstGeom prst="ellipse">
              <a:avLst/>
            </a:prstGeom>
            <a:solidFill>
              <a:srgbClr val="D5D1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08A88DF-9A52-665E-22C9-91CC982D0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14" b="44431"/>
          <a:stretch/>
        </p:blipFill>
        <p:spPr>
          <a:xfrm>
            <a:off x="3847060" y="2652864"/>
            <a:ext cx="3434126" cy="211428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75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85485" y="393312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84966FF-D0C5-6676-5F70-A72B8336D2F7}"/>
              </a:ext>
            </a:extLst>
          </p:cNvPr>
          <p:cNvGrpSpPr/>
          <p:nvPr/>
        </p:nvGrpSpPr>
        <p:grpSpPr>
          <a:xfrm>
            <a:off x="1198084" y="1398548"/>
            <a:ext cx="3378903" cy="2976325"/>
            <a:chOff x="1033414" y="1459605"/>
            <a:chExt cx="3378903" cy="2976325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BB8D1BB7-8A1E-4393-E59E-D258F697C600}"/>
                </a:ext>
              </a:extLst>
            </p:cNvPr>
            <p:cNvGrpSpPr/>
            <p:nvPr/>
          </p:nvGrpSpPr>
          <p:grpSpPr>
            <a:xfrm>
              <a:off x="1033414" y="1459605"/>
              <a:ext cx="3378903" cy="2976325"/>
              <a:chOff x="1598798" y="1471526"/>
              <a:chExt cx="3378903" cy="2976325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4EDB513D-D83F-839F-96CC-BB8C30C450C2}"/>
                  </a:ext>
                </a:extLst>
              </p:cNvPr>
              <p:cNvSpPr/>
              <p:nvPr/>
            </p:nvSpPr>
            <p:spPr>
              <a:xfrm>
                <a:off x="1598798" y="1471526"/>
                <a:ext cx="3378903" cy="2976325"/>
              </a:xfrm>
              <a:prstGeom prst="roundRect">
                <a:avLst/>
              </a:prstGeom>
              <a:solidFill>
                <a:srgbClr val="FBFC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F7565EF3-57C5-90CA-882E-74A5A73FA8F3}"/>
                  </a:ext>
                </a:extLst>
              </p:cNvPr>
              <p:cNvGrpSpPr/>
              <p:nvPr/>
            </p:nvGrpSpPr>
            <p:grpSpPr>
              <a:xfrm>
                <a:off x="1828420" y="1645847"/>
                <a:ext cx="512781" cy="2543548"/>
                <a:chOff x="2159206" y="1064873"/>
                <a:chExt cx="512781" cy="2543548"/>
              </a:xfrm>
            </p:grpSpPr>
            <p:pic>
              <p:nvPicPr>
                <p:cNvPr id="13" name="Hình ảnh 12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F56695D5-CD52-FBC9-96B7-874226029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03238" y="3150325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291" name="Hình ảnh 290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BA5E51C8-7A0E-6EE0-EEDF-81C4D2D988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92230" y="2628962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292" name="Hình ảnh 291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5A6C0E6F-A64D-70B3-00E5-9437790EEC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81222" y="2107599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293" name="Hình ảnh 292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770B3415-8307-0371-690D-FD214C4C94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70214" y="1586236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294" name="Hình ảnh 293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54AC19DC-F2A1-B93F-8B09-4BF25F87A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59206" y="1064873"/>
                  <a:ext cx="468749" cy="458096"/>
                </a:xfrm>
                <a:prstGeom prst="rect">
                  <a:avLst/>
                </a:prstGeom>
              </p:spPr>
            </p:pic>
          </p:grpSp>
          <p:grpSp>
            <p:nvGrpSpPr>
              <p:cNvPr id="296" name="Nhóm 295">
                <a:extLst>
                  <a:ext uri="{FF2B5EF4-FFF2-40B4-BE49-F238E27FC236}">
                    <a16:creationId xmlns:a16="http://schemas.microsoft.com/office/drawing/2014/main" id="{E7557727-743F-8DA3-37AF-9AC2D60F20F5}"/>
                  </a:ext>
                </a:extLst>
              </p:cNvPr>
              <p:cNvGrpSpPr/>
              <p:nvPr/>
            </p:nvGrpSpPr>
            <p:grpSpPr>
              <a:xfrm>
                <a:off x="2479888" y="1663327"/>
                <a:ext cx="512781" cy="2543548"/>
                <a:chOff x="2159206" y="1064873"/>
                <a:chExt cx="512781" cy="2543548"/>
              </a:xfrm>
            </p:grpSpPr>
            <p:pic>
              <p:nvPicPr>
                <p:cNvPr id="297" name="Hình ảnh 296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C8794005-F589-687F-7ED9-13FA6D5D5A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03238" y="3150325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298" name="Hình ảnh 29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8B7D9C2A-DAFE-C248-4C8B-7DCCB8B9A9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92230" y="2628962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299" name="Hình ảnh 298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21AABE9D-A0B0-ACA3-CBB0-5266B212CD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81222" y="2107599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300" name="Hình ảnh 299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08C804F7-3AF7-007D-618A-6A4E1942BE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70214" y="1586236"/>
                  <a:ext cx="468749" cy="458096"/>
                </a:xfrm>
                <a:prstGeom prst="rect">
                  <a:avLst/>
                </a:prstGeom>
              </p:spPr>
            </p:pic>
            <p:pic>
              <p:nvPicPr>
                <p:cNvPr id="301" name="Hình ảnh 300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39ACC337-03C0-9D69-ED0A-42B8868C43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59206" y="1064873"/>
                  <a:ext cx="468749" cy="458096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8" name="Đường kết nối Mũi tên Thẳng 17">
              <a:extLst>
                <a:ext uri="{FF2B5EF4-FFF2-40B4-BE49-F238E27FC236}">
                  <a16:creationId xmlns:a16="http://schemas.microsoft.com/office/drawing/2014/main" id="{F1783257-9E4B-50B4-353F-1EC55F341E68}"/>
                </a:ext>
              </a:extLst>
            </p:cNvPr>
            <p:cNvCxnSpPr>
              <a:cxnSpLocks/>
            </p:cNvCxnSpPr>
            <p:nvPr/>
          </p:nvCxnSpPr>
          <p:spPr>
            <a:xfrm>
              <a:off x="2684585" y="2926245"/>
              <a:ext cx="524245" cy="158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" name="Picture 3">
              <a:extLst>
                <a:ext uri="{FF2B5EF4-FFF2-40B4-BE49-F238E27FC236}">
                  <a16:creationId xmlns:a16="http://schemas.microsoft.com/office/drawing/2014/main" id="{45FE85EC-3323-61A4-33FE-F9277F765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319" b="96774" l="8602" r="881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110" y="1667878"/>
              <a:ext cx="807594" cy="2422782"/>
            </a:xfrm>
            <a:prstGeom prst="rect">
              <a:avLst/>
            </a:prstGeom>
          </p:spPr>
        </p:pic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4750883" y="1611494"/>
            <a:ext cx="3223509" cy="2289662"/>
            <a:chOff x="4637073" y="1534203"/>
            <a:chExt cx="3223509" cy="2289662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637073" y="1534203"/>
              <a:ext cx="3223509" cy="2289662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5078781" y="2062871"/>
              <a:ext cx="25860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4400" b="1" dirty="0">
                  <a:latin typeface="+mn-lt"/>
                </a:rPr>
                <a:t>… </a:t>
              </a:r>
              <a:r>
                <a:rPr lang="en-US" sz="4400" b="1" dirty="0" err="1">
                  <a:latin typeface="+mn-lt"/>
                </a:rPr>
                <a:t>đơn</a:t>
              </a:r>
              <a:r>
                <a:rPr lang="en-US" sz="4400" b="1" dirty="0">
                  <a:latin typeface="+mn-lt"/>
                </a:rPr>
                <a:t> </a:t>
              </a:r>
              <a:r>
                <a:rPr lang="en-US" sz="4400" b="1" dirty="0" err="1">
                  <a:latin typeface="+mn-lt"/>
                </a:rPr>
                <a:t>vị</a:t>
              </a:r>
              <a:r>
                <a:rPr lang="en-US" sz="4400" b="1" dirty="0">
                  <a:latin typeface="+mn-lt"/>
                </a:rPr>
                <a:t> = 1 </a:t>
              </a:r>
              <a:r>
                <a:rPr lang="en-US" sz="4400" b="1" dirty="0" err="1">
                  <a:latin typeface="+mn-lt"/>
                </a:rPr>
                <a:t>chục</a:t>
              </a:r>
              <a:endParaRPr lang="en-US" sz="4400" b="1" dirty="0">
                <a:latin typeface="+mn-lt"/>
              </a:endParaRPr>
            </a:p>
          </p:txBody>
        </p:sp>
      </p:grpSp>
      <p:sp>
        <p:nvSpPr>
          <p:cNvPr id="312" name="Hộp Văn bản 311">
            <a:extLst>
              <a:ext uri="{FF2B5EF4-FFF2-40B4-BE49-F238E27FC236}">
                <a16:creationId xmlns:a16="http://schemas.microsoft.com/office/drawing/2014/main" id="{B8F6A70F-3BD6-8412-4938-105D5CC8D718}"/>
              </a:ext>
            </a:extLst>
          </p:cNvPr>
          <p:cNvSpPr txBox="1"/>
          <p:nvPr/>
        </p:nvSpPr>
        <p:spPr>
          <a:xfrm>
            <a:off x="5082139" y="1883686"/>
            <a:ext cx="84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?</a:t>
            </a:r>
          </a:p>
        </p:txBody>
      </p:sp>
      <p:sp>
        <p:nvSpPr>
          <p:cNvPr id="315" name="Hộp Văn bản 314">
            <a:extLst>
              <a:ext uri="{FF2B5EF4-FFF2-40B4-BE49-F238E27FC236}">
                <a16:creationId xmlns:a16="http://schemas.microsoft.com/office/drawing/2014/main" id="{625329FF-4292-9C5C-9587-33FAF14A929B}"/>
              </a:ext>
            </a:extLst>
          </p:cNvPr>
          <p:cNvSpPr txBox="1"/>
          <p:nvPr/>
        </p:nvSpPr>
        <p:spPr>
          <a:xfrm>
            <a:off x="5223327" y="2063099"/>
            <a:ext cx="75733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n-lt"/>
              </a:rPr>
              <a:t>10</a:t>
            </a:r>
          </a:p>
        </p:txBody>
      </p:sp>
      <p:pic>
        <p:nvPicPr>
          <p:cNvPr id="26" name="Hình ảnh 2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2465946-F84B-A59C-3DE9-D6FB65C77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329" y="-242720"/>
            <a:ext cx="2740028" cy="1569288"/>
          </a:xfrm>
          <a:prstGeom prst="rect">
            <a:avLst/>
          </a:prstGeom>
        </p:spPr>
      </p:pic>
      <p:grpSp>
        <p:nvGrpSpPr>
          <p:cNvPr id="318" name="Group 2">
            <a:extLst>
              <a:ext uri="{FF2B5EF4-FFF2-40B4-BE49-F238E27FC236}">
                <a16:creationId xmlns:a16="http://schemas.microsoft.com/office/drawing/2014/main" id="{547069BD-4CBE-A072-51BA-74E24D502646}"/>
              </a:ext>
            </a:extLst>
          </p:cNvPr>
          <p:cNvGrpSpPr/>
          <p:nvPr/>
        </p:nvGrpSpPr>
        <p:grpSpPr>
          <a:xfrm>
            <a:off x="968594" y="1514973"/>
            <a:ext cx="3975126" cy="2218547"/>
            <a:chOff x="7962633" y="4022550"/>
            <a:chExt cx="3304011" cy="1850572"/>
          </a:xfrm>
        </p:grpSpPr>
        <p:pic>
          <p:nvPicPr>
            <p:cNvPr id="319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35E1470-55C2-6B3B-8905-C6AFFF62B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3" y="4022550"/>
              <a:ext cx="3304011" cy="1850572"/>
            </a:xfrm>
            <a:prstGeom prst="rect">
              <a:avLst/>
            </a:prstGeom>
          </p:spPr>
        </p:pic>
        <p:sp>
          <p:nvSpPr>
            <p:cNvPr id="321" name="TextBox 7">
              <a:extLst>
                <a:ext uri="{FF2B5EF4-FFF2-40B4-BE49-F238E27FC236}">
                  <a16:creationId xmlns:a16="http://schemas.microsoft.com/office/drawing/2014/main" id="{41B55825-5646-081C-26B9-3977DB507368}"/>
                </a:ext>
              </a:extLst>
            </p:cNvPr>
            <p:cNvSpPr txBox="1"/>
            <p:nvPr/>
          </p:nvSpPr>
          <p:spPr>
            <a:xfrm>
              <a:off x="8031176" y="4417000"/>
              <a:ext cx="2945684" cy="120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10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đơn</a:t>
              </a: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vị</a:t>
              </a: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= 1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chục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2" name="Nhóm 321">
            <a:extLst>
              <a:ext uri="{FF2B5EF4-FFF2-40B4-BE49-F238E27FC236}">
                <a16:creationId xmlns:a16="http://schemas.microsoft.com/office/drawing/2014/main" id="{1224B3D6-E351-26F1-C362-9A91E940D7A5}"/>
              </a:ext>
            </a:extLst>
          </p:cNvPr>
          <p:cNvGrpSpPr/>
          <p:nvPr/>
        </p:nvGrpSpPr>
        <p:grpSpPr>
          <a:xfrm>
            <a:off x="4871360" y="1630757"/>
            <a:ext cx="2997742" cy="2180661"/>
            <a:chOff x="4637073" y="1534203"/>
            <a:chExt cx="3223509" cy="2289662"/>
          </a:xfrm>
        </p:grpSpPr>
        <p:sp>
          <p:nvSpPr>
            <p:cNvPr id="323" name="Bong bóng Lời nói: Hình bầu dục 322">
              <a:extLst>
                <a:ext uri="{FF2B5EF4-FFF2-40B4-BE49-F238E27FC236}">
                  <a16:creationId xmlns:a16="http://schemas.microsoft.com/office/drawing/2014/main" id="{3666E295-B8C6-1476-A1A8-8AB851BE8FC3}"/>
                </a:ext>
              </a:extLst>
            </p:cNvPr>
            <p:cNvSpPr/>
            <p:nvPr/>
          </p:nvSpPr>
          <p:spPr>
            <a:xfrm>
              <a:off x="4637073" y="1534203"/>
              <a:ext cx="3223509" cy="2289662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Hộp Văn bản 323">
              <a:extLst>
                <a:ext uri="{FF2B5EF4-FFF2-40B4-BE49-F238E27FC236}">
                  <a16:creationId xmlns:a16="http://schemas.microsoft.com/office/drawing/2014/main" id="{5A04287A-A641-A5F9-94A3-14FC03BFB89F}"/>
                </a:ext>
              </a:extLst>
            </p:cNvPr>
            <p:cNvSpPr txBox="1"/>
            <p:nvPr/>
          </p:nvSpPr>
          <p:spPr>
            <a:xfrm>
              <a:off x="4824114" y="1777838"/>
              <a:ext cx="2764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4800" b="1" dirty="0" err="1">
                  <a:latin typeface="+mn-lt"/>
                </a:rPr>
                <a:t>Viết</a:t>
              </a:r>
              <a:r>
                <a:rPr lang="en-US" sz="4800" b="1" dirty="0">
                  <a:latin typeface="+mn-lt"/>
                </a:rPr>
                <a:t> </a:t>
              </a:r>
              <a:r>
                <a:rPr lang="en-US" sz="4800" b="1" dirty="0" err="1">
                  <a:latin typeface="+mn-lt"/>
                </a:rPr>
                <a:t>bảng</a:t>
              </a:r>
              <a:r>
                <a:rPr lang="en-US" sz="4800" b="1" dirty="0">
                  <a:latin typeface="+mn-lt"/>
                </a:rPr>
                <a:t> con</a:t>
              </a:r>
            </a:p>
          </p:txBody>
        </p:sp>
      </p:grpSp>
      <p:grpSp>
        <p:nvGrpSpPr>
          <p:cNvPr id="314" name="Nhóm 313">
            <a:extLst>
              <a:ext uri="{FF2B5EF4-FFF2-40B4-BE49-F238E27FC236}">
                <a16:creationId xmlns:a16="http://schemas.microsoft.com/office/drawing/2014/main" id="{A364210A-0087-9BD2-4BD6-2F0166C15CEE}"/>
              </a:ext>
            </a:extLst>
          </p:cNvPr>
          <p:cNvGrpSpPr/>
          <p:nvPr/>
        </p:nvGrpSpPr>
        <p:grpSpPr>
          <a:xfrm>
            <a:off x="6293513" y="3522765"/>
            <a:ext cx="2171825" cy="1323474"/>
            <a:chOff x="-318383" y="3781079"/>
            <a:chExt cx="2171825" cy="1323474"/>
          </a:xfrm>
        </p:grpSpPr>
        <p:pic>
          <p:nvPicPr>
            <p:cNvPr id="316" name="Hình ảnh 315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6BBACBA-932A-F151-C4E7-29F661F83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660" t="7647" r="53330" b="44216"/>
            <a:stretch/>
          </p:blipFill>
          <p:spPr>
            <a:xfrm>
              <a:off x="1183706" y="4055041"/>
              <a:ext cx="607613" cy="530545"/>
            </a:xfrm>
            <a:prstGeom prst="rect">
              <a:avLst/>
            </a:prstGeom>
          </p:spPr>
        </p:pic>
        <p:grpSp>
          <p:nvGrpSpPr>
            <p:cNvPr id="317" name="Nhóm 316">
              <a:extLst>
                <a:ext uri="{FF2B5EF4-FFF2-40B4-BE49-F238E27FC236}">
                  <a16:creationId xmlns:a16="http://schemas.microsoft.com/office/drawing/2014/main" id="{948F635E-82B8-9A1E-40DA-B13C9E9595A0}"/>
                </a:ext>
              </a:extLst>
            </p:cNvPr>
            <p:cNvGrpSpPr/>
            <p:nvPr/>
          </p:nvGrpSpPr>
          <p:grpSpPr>
            <a:xfrm>
              <a:off x="-318383" y="3781079"/>
              <a:ext cx="2171825" cy="1323474"/>
              <a:chOff x="-318383" y="3781079"/>
              <a:chExt cx="2171825" cy="1323474"/>
            </a:xfrm>
          </p:grpSpPr>
          <p:grpSp>
            <p:nvGrpSpPr>
              <p:cNvPr id="325" name="Nhóm 324">
                <a:extLst>
                  <a:ext uri="{FF2B5EF4-FFF2-40B4-BE49-F238E27FC236}">
                    <a16:creationId xmlns:a16="http://schemas.microsoft.com/office/drawing/2014/main" id="{7B86371F-B9A8-A0E6-AB5D-5955B100D28E}"/>
                  </a:ext>
                </a:extLst>
              </p:cNvPr>
              <p:cNvGrpSpPr/>
              <p:nvPr/>
            </p:nvGrpSpPr>
            <p:grpSpPr>
              <a:xfrm>
                <a:off x="-318383" y="3781079"/>
                <a:ext cx="2105896" cy="1323474"/>
                <a:chOff x="-318383" y="3781079"/>
                <a:chExt cx="2105896" cy="1323474"/>
              </a:xfrm>
            </p:grpSpPr>
            <p:pic>
              <p:nvPicPr>
                <p:cNvPr id="327" name="Hình ảnh 326">
                  <a:extLst>
                    <a:ext uri="{FF2B5EF4-FFF2-40B4-BE49-F238E27FC236}">
                      <a16:creationId xmlns:a16="http://schemas.microsoft.com/office/drawing/2014/main" id="{5D33D40E-9760-B32F-1F27-17D2A7342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38174" r="54711" b="33364"/>
                <a:stretch/>
              </p:blipFill>
              <p:spPr>
                <a:xfrm>
                  <a:off x="-318383" y="3781079"/>
                  <a:ext cx="2105896" cy="1323474"/>
                </a:xfrm>
                <a:prstGeom prst="rect">
                  <a:avLst/>
                </a:prstGeom>
              </p:spPr>
            </p:pic>
            <p:pic>
              <p:nvPicPr>
                <p:cNvPr id="328" name="Hình ảnh 327">
                  <a:extLst>
                    <a:ext uri="{FF2B5EF4-FFF2-40B4-BE49-F238E27FC236}">
                      <a16:creationId xmlns:a16="http://schemas.microsoft.com/office/drawing/2014/main" id="{CD936DE4-27BF-6522-0CED-155AFB690E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66267" t="26385" r="6810" b="28037"/>
                <a:stretch/>
              </p:blipFill>
              <p:spPr>
                <a:xfrm flipV="1">
                  <a:off x="957954" y="3939703"/>
                  <a:ext cx="577190" cy="549639"/>
                </a:xfrm>
                <a:prstGeom prst="rect">
                  <a:avLst/>
                </a:prstGeom>
              </p:spPr>
            </p:pic>
            <p:pic>
              <p:nvPicPr>
                <p:cNvPr id="329" name="Hình ảnh 328">
                  <a:extLst>
                    <a:ext uri="{FF2B5EF4-FFF2-40B4-BE49-F238E27FC236}">
                      <a16:creationId xmlns:a16="http://schemas.microsoft.com/office/drawing/2014/main" id="{C0129A45-0BCC-3D19-3070-5A94EFD43E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4010" t="17213" r="49620" b="34984"/>
                <a:stretch/>
              </p:blipFill>
              <p:spPr>
                <a:xfrm>
                  <a:off x="852706" y="4378950"/>
                  <a:ext cx="707373" cy="410183"/>
                </a:xfrm>
                <a:prstGeom prst="rect">
                  <a:avLst/>
                </a:prstGeom>
              </p:spPr>
            </p:pic>
          </p:grpSp>
          <p:pic>
            <p:nvPicPr>
              <p:cNvPr id="326" name="Hình ảnh 325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5437B5D8-2AF4-4045-978D-E3FAAD80AF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5801" t="36564" r="33365" b="5909"/>
              <a:stretch/>
            </p:blipFill>
            <p:spPr>
              <a:xfrm rot="19399709">
                <a:off x="1184281" y="4057188"/>
                <a:ext cx="669161" cy="1039353"/>
              </a:xfrm>
              <a:prstGeom prst="rect">
                <a:avLst/>
              </a:prstGeom>
            </p:spPr>
          </p:pic>
        </p:grpSp>
        <p:pic>
          <p:nvPicPr>
            <p:cNvPr id="320" name="Hình ảnh 3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9CC410E-5CA4-0DC2-8196-C660C9B44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9393" t="14968" r="2022" b="37678"/>
            <a:stretch/>
          </p:blipFill>
          <p:spPr>
            <a:xfrm flipV="1">
              <a:off x="957954" y="4324822"/>
              <a:ext cx="798061" cy="743652"/>
            </a:xfrm>
            <a:prstGeom prst="rect">
              <a:avLst/>
            </a:prstGeom>
          </p:spPr>
        </p:pic>
      </p:grpSp>
      <p:sp>
        <p:nvSpPr>
          <p:cNvPr id="332" name="Hộp Văn bản 331">
            <a:extLst>
              <a:ext uri="{FF2B5EF4-FFF2-40B4-BE49-F238E27FC236}">
                <a16:creationId xmlns:a16="http://schemas.microsoft.com/office/drawing/2014/main" id="{A55348E2-976C-0FCA-A5F4-0AC0FB7B0985}"/>
              </a:ext>
            </a:extLst>
          </p:cNvPr>
          <p:cNvSpPr txBox="1"/>
          <p:nvPr/>
        </p:nvSpPr>
        <p:spPr>
          <a:xfrm>
            <a:off x="346553" y="1141013"/>
            <a:ext cx="111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7781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312" grpId="1"/>
      <p:bldP spid="315" grpId="0" animBg="1"/>
      <p:bldP spid="315" grpId="1" animBg="1"/>
      <p:bldP spid="3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210796" y="265705"/>
            <a:ext cx="8405558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96866" y="418087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5214462" y="1601217"/>
            <a:ext cx="3314950" cy="2052261"/>
            <a:chOff x="4577285" y="1639678"/>
            <a:chExt cx="3314950" cy="2052261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19725"/>
                <a:gd name="adj2" fmla="val 5870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5128113" y="1851995"/>
              <a:ext cx="2764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4800" b="1" dirty="0">
                  <a:latin typeface="+mn-lt"/>
                </a:rPr>
                <a:t>… </a:t>
              </a:r>
              <a:r>
                <a:rPr lang="en-US" sz="4800" b="1" dirty="0" err="1">
                  <a:latin typeface="+mn-lt"/>
                </a:rPr>
                <a:t>chục</a:t>
              </a:r>
              <a:endParaRPr lang="en-US" sz="4800" b="1" dirty="0">
                <a:latin typeface="+mn-lt"/>
              </a:endParaRPr>
            </a:p>
            <a:p>
              <a:r>
                <a:rPr lang="en-US" sz="4800" b="1" dirty="0">
                  <a:latin typeface="+mn-lt"/>
                </a:rPr>
                <a:t>= 1 </a:t>
              </a:r>
              <a:r>
                <a:rPr lang="en-US" sz="4800" b="1" dirty="0" err="1">
                  <a:latin typeface="+mn-lt"/>
                </a:rPr>
                <a:t>trăm</a:t>
              </a:r>
              <a:endParaRPr lang="en-US" sz="4800" b="1" dirty="0">
                <a:latin typeface="+mn-lt"/>
              </a:endParaRPr>
            </a:p>
          </p:txBody>
        </p:sp>
      </p:grpSp>
      <p:sp>
        <p:nvSpPr>
          <p:cNvPr id="312" name="Hộp Văn bản 311">
            <a:extLst>
              <a:ext uri="{FF2B5EF4-FFF2-40B4-BE49-F238E27FC236}">
                <a16:creationId xmlns:a16="http://schemas.microsoft.com/office/drawing/2014/main" id="{B8F6A70F-3BD6-8412-4938-105D5CC8D718}"/>
              </a:ext>
            </a:extLst>
          </p:cNvPr>
          <p:cNvSpPr txBox="1"/>
          <p:nvPr/>
        </p:nvSpPr>
        <p:spPr>
          <a:xfrm>
            <a:off x="5724144" y="1771184"/>
            <a:ext cx="84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?</a:t>
            </a:r>
          </a:p>
        </p:txBody>
      </p:sp>
      <p:sp>
        <p:nvSpPr>
          <p:cNvPr id="315" name="Hộp Văn bản 314">
            <a:extLst>
              <a:ext uri="{FF2B5EF4-FFF2-40B4-BE49-F238E27FC236}">
                <a16:creationId xmlns:a16="http://schemas.microsoft.com/office/drawing/2014/main" id="{625329FF-4292-9C5C-9587-33FAF14A929B}"/>
              </a:ext>
            </a:extLst>
          </p:cNvPr>
          <p:cNvSpPr txBox="1"/>
          <p:nvPr/>
        </p:nvSpPr>
        <p:spPr>
          <a:xfrm>
            <a:off x="5695257" y="1735511"/>
            <a:ext cx="84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10</a:t>
            </a:r>
          </a:p>
        </p:txBody>
      </p:sp>
      <p:pic>
        <p:nvPicPr>
          <p:cNvPr id="26" name="Hình ảnh 2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2465946-F84B-A59C-3DE9-D6FB65C7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384" y="-218741"/>
            <a:ext cx="2740028" cy="1569288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9189B6FA-106D-F2D4-0FA1-6792A05B181A}"/>
              </a:ext>
            </a:extLst>
          </p:cNvPr>
          <p:cNvGrpSpPr/>
          <p:nvPr/>
        </p:nvGrpSpPr>
        <p:grpSpPr>
          <a:xfrm>
            <a:off x="401667" y="1526560"/>
            <a:ext cx="4705384" cy="2559939"/>
            <a:chOff x="401667" y="1526560"/>
            <a:chExt cx="4705384" cy="2559939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EDB513D-D83F-839F-96CC-BB8C30C450C2}"/>
                </a:ext>
              </a:extLst>
            </p:cNvPr>
            <p:cNvSpPr/>
            <p:nvPr/>
          </p:nvSpPr>
          <p:spPr>
            <a:xfrm>
              <a:off x="466678" y="1526560"/>
              <a:ext cx="4640373" cy="2559939"/>
            </a:xfrm>
            <a:prstGeom prst="roundRect">
              <a:avLst/>
            </a:prstGeom>
            <a:solidFill>
              <a:srgbClr val="FBFC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Đường kết nối Mũi tên Thẳng 17">
              <a:extLst>
                <a:ext uri="{FF2B5EF4-FFF2-40B4-BE49-F238E27FC236}">
                  <a16:creationId xmlns:a16="http://schemas.microsoft.com/office/drawing/2014/main" id="{F1783257-9E4B-50B4-353F-1EC55F341E68}"/>
                </a:ext>
              </a:extLst>
            </p:cNvPr>
            <p:cNvCxnSpPr>
              <a:cxnSpLocks/>
            </p:cNvCxnSpPr>
            <p:nvPr/>
          </p:nvCxnSpPr>
          <p:spPr>
            <a:xfrm>
              <a:off x="3045116" y="2671952"/>
              <a:ext cx="524245" cy="158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0F311FF2-3C9A-FFF2-32E9-356D4226C42B}"/>
                </a:ext>
              </a:extLst>
            </p:cNvPr>
            <p:cNvGrpSpPr/>
            <p:nvPr/>
          </p:nvGrpSpPr>
          <p:grpSpPr>
            <a:xfrm>
              <a:off x="401667" y="1707129"/>
              <a:ext cx="2625012" cy="2056412"/>
              <a:chOff x="643271" y="2012026"/>
              <a:chExt cx="2625012" cy="2056412"/>
            </a:xfrm>
          </p:grpSpPr>
          <p:grpSp>
            <p:nvGrpSpPr>
              <p:cNvPr id="2" name="Nhóm 1">
                <a:extLst>
                  <a:ext uri="{FF2B5EF4-FFF2-40B4-BE49-F238E27FC236}">
                    <a16:creationId xmlns:a16="http://schemas.microsoft.com/office/drawing/2014/main" id="{909B9D2E-4E53-1161-79F4-A6BFF1CF9546}"/>
                  </a:ext>
                </a:extLst>
              </p:cNvPr>
              <p:cNvGrpSpPr/>
              <p:nvPr/>
            </p:nvGrpSpPr>
            <p:grpSpPr>
              <a:xfrm>
                <a:off x="643271" y="2012026"/>
                <a:ext cx="2588511" cy="672347"/>
                <a:chOff x="643271" y="2012026"/>
                <a:chExt cx="2588511" cy="672347"/>
              </a:xfrm>
            </p:grpSpPr>
            <p:pic>
              <p:nvPicPr>
                <p:cNvPr id="309" name="Picture 3">
                  <a:extLst>
                    <a:ext uri="{FF2B5EF4-FFF2-40B4-BE49-F238E27FC236}">
                      <a16:creationId xmlns:a16="http://schemas.microsoft.com/office/drawing/2014/main" id="{45FE85EC-3323-61A4-33FE-F9277F765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319" b="96774" l="8602" r="8817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09463" y="1661896"/>
                  <a:ext cx="656285" cy="1388669"/>
                </a:xfrm>
                <a:prstGeom prst="rect">
                  <a:avLst/>
                </a:prstGeom>
              </p:spPr>
            </p:pic>
            <p:pic>
              <p:nvPicPr>
                <p:cNvPr id="316" name="Picture 3">
                  <a:extLst>
                    <a:ext uri="{FF2B5EF4-FFF2-40B4-BE49-F238E27FC236}">
                      <a16:creationId xmlns:a16="http://schemas.microsoft.com/office/drawing/2014/main" id="{8B526FCB-3BAC-C99F-24C9-4468E41252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319" b="96774" l="8602" r="8817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209305" y="1645834"/>
                  <a:ext cx="656285" cy="1388669"/>
                </a:xfrm>
                <a:prstGeom prst="rect">
                  <a:avLst/>
                </a:prstGeom>
              </p:spPr>
            </p:pic>
          </p:grpSp>
          <p:grpSp>
            <p:nvGrpSpPr>
              <p:cNvPr id="10" name="Nhóm 9">
                <a:extLst>
                  <a:ext uri="{FF2B5EF4-FFF2-40B4-BE49-F238E27FC236}">
                    <a16:creationId xmlns:a16="http://schemas.microsoft.com/office/drawing/2014/main" id="{495672F3-28CF-C468-D1CB-5448CFADDDF0}"/>
                  </a:ext>
                </a:extLst>
              </p:cNvPr>
              <p:cNvGrpSpPr/>
              <p:nvPr/>
            </p:nvGrpSpPr>
            <p:grpSpPr>
              <a:xfrm>
                <a:off x="658039" y="2371364"/>
                <a:ext cx="2610244" cy="1697074"/>
                <a:chOff x="583541" y="1978598"/>
                <a:chExt cx="2610244" cy="1697074"/>
              </a:xfrm>
            </p:grpSpPr>
            <p:grpSp>
              <p:nvGrpSpPr>
                <p:cNvPr id="317" name="Nhóm 316">
                  <a:extLst>
                    <a:ext uri="{FF2B5EF4-FFF2-40B4-BE49-F238E27FC236}">
                      <a16:creationId xmlns:a16="http://schemas.microsoft.com/office/drawing/2014/main" id="{D9FA0ADB-B61F-558B-FA9D-6C0B16D1C4BB}"/>
                    </a:ext>
                  </a:extLst>
                </p:cNvPr>
                <p:cNvGrpSpPr/>
                <p:nvPr/>
              </p:nvGrpSpPr>
              <p:grpSpPr>
                <a:xfrm>
                  <a:off x="584954" y="1978598"/>
                  <a:ext cx="2588511" cy="672347"/>
                  <a:chOff x="578570" y="1656488"/>
                  <a:chExt cx="2588511" cy="672347"/>
                </a:xfrm>
              </p:grpSpPr>
              <p:pic>
                <p:nvPicPr>
                  <p:cNvPr id="318" name="Picture 3">
                    <a:extLst>
                      <a:ext uri="{FF2B5EF4-FFF2-40B4-BE49-F238E27FC236}">
                        <a16:creationId xmlns:a16="http://schemas.microsoft.com/office/drawing/2014/main" id="{E80C89B2-9C97-B402-A47F-A91FE06ED1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944762" y="1306358"/>
                    <a:ext cx="656285" cy="1388669"/>
                  </a:xfrm>
                  <a:prstGeom prst="rect">
                    <a:avLst/>
                  </a:prstGeom>
                </p:spPr>
              </p:pic>
              <p:pic>
                <p:nvPicPr>
                  <p:cNvPr id="319" name="Picture 3">
                    <a:extLst>
                      <a:ext uri="{FF2B5EF4-FFF2-40B4-BE49-F238E27FC236}">
                        <a16:creationId xmlns:a16="http://schemas.microsoft.com/office/drawing/2014/main" id="{BB18D2C6-A91D-BE45-0476-5C6100F951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2144604" y="1290296"/>
                    <a:ext cx="656285" cy="138866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0" name="Nhóm 319">
                  <a:extLst>
                    <a:ext uri="{FF2B5EF4-FFF2-40B4-BE49-F238E27FC236}">
                      <a16:creationId xmlns:a16="http://schemas.microsoft.com/office/drawing/2014/main" id="{137B71FE-4DB3-A343-C429-018CA1BC2979}"/>
                    </a:ext>
                  </a:extLst>
                </p:cNvPr>
                <p:cNvGrpSpPr/>
                <p:nvPr/>
              </p:nvGrpSpPr>
              <p:grpSpPr>
                <a:xfrm>
                  <a:off x="584954" y="2311855"/>
                  <a:ext cx="2588511" cy="672347"/>
                  <a:chOff x="578570" y="1656488"/>
                  <a:chExt cx="2588511" cy="672347"/>
                </a:xfrm>
              </p:grpSpPr>
              <p:pic>
                <p:nvPicPr>
                  <p:cNvPr id="321" name="Picture 3">
                    <a:extLst>
                      <a:ext uri="{FF2B5EF4-FFF2-40B4-BE49-F238E27FC236}">
                        <a16:creationId xmlns:a16="http://schemas.microsoft.com/office/drawing/2014/main" id="{D64DCE9B-F3D0-4EA9-696C-EA9F931335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944762" y="1306358"/>
                    <a:ext cx="656285" cy="1388669"/>
                  </a:xfrm>
                  <a:prstGeom prst="rect">
                    <a:avLst/>
                  </a:prstGeom>
                </p:spPr>
              </p:pic>
              <p:pic>
                <p:nvPicPr>
                  <p:cNvPr id="322" name="Picture 3">
                    <a:extLst>
                      <a:ext uri="{FF2B5EF4-FFF2-40B4-BE49-F238E27FC236}">
                        <a16:creationId xmlns:a16="http://schemas.microsoft.com/office/drawing/2014/main" id="{E3B0BCEB-BBED-841B-DF35-2546335013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2144604" y="1290296"/>
                    <a:ext cx="656285" cy="138866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3" name="Nhóm 322">
                  <a:extLst>
                    <a:ext uri="{FF2B5EF4-FFF2-40B4-BE49-F238E27FC236}">
                      <a16:creationId xmlns:a16="http://schemas.microsoft.com/office/drawing/2014/main" id="{7FE91FA2-C519-D185-7482-6B9B37107176}"/>
                    </a:ext>
                  </a:extLst>
                </p:cNvPr>
                <p:cNvGrpSpPr/>
                <p:nvPr/>
              </p:nvGrpSpPr>
              <p:grpSpPr>
                <a:xfrm>
                  <a:off x="583541" y="2646377"/>
                  <a:ext cx="2588511" cy="672347"/>
                  <a:chOff x="578570" y="1656488"/>
                  <a:chExt cx="2588511" cy="672347"/>
                </a:xfrm>
              </p:grpSpPr>
              <p:pic>
                <p:nvPicPr>
                  <p:cNvPr id="324" name="Picture 3">
                    <a:extLst>
                      <a:ext uri="{FF2B5EF4-FFF2-40B4-BE49-F238E27FC236}">
                        <a16:creationId xmlns:a16="http://schemas.microsoft.com/office/drawing/2014/main" id="{340BA52A-928D-CB04-274A-51F6DCF2C7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944762" y="1306358"/>
                    <a:ext cx="656285" cy="1388669"/>
                  </a:xfrm>
                  <a:prstGeom prst="rect">
                    <a:avLst/>
                  </a:prstGeom>
                </p:spPr>
              </p:pic>
              <p:pic>
                <p:nvPicPr>
                  <p:cNvPr id="325" name="Picture 3">
                    <a:extLst>
                      <a:ext uri="{FF2B5EF4-FFF2-40B4-BE49-F238E27FC236}">
                        <a16:creationId xmlns:a16="http://schemas.microsoft.com/office/drawing/2014/main" id="{5D1F3452-2C35-C04C-683C-DD6041F9C8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2144604" y="1290296"/>
                    <a:ext cx="656285" cy="138866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6" name="Nhóm 325">
                  <a:extLst>
                    <a:ext uri="{FF2B5EF4-FFF2-40B4-BE49-F238E27FC236}">
                      <a16:creationId xmlns:a16="http://schemas.microsoft.com/office/drawing/2014/main" id="{E2D5B860-383F-22FE-4DEE-C2FE0C33C056}"/>
                    </a:ext>
                  </a:extLst>
                </p:cNvPr>
                <p:cNvGrpSpPr/>
                <p:nvPr/>
              </p:nvGrpSpPr>
              <p:grpSpPr>
                <a:xfrm>
                  <a:off x="605274" y="3003325"/>
                  <a:ext cx="2588511" cy="672347"/>
                  <a:chOff x="578570" y="1656488"/>
                  <a:chExt cx="2588511" cy="672347"/>
                </a:xfrm>
              </p:grpSpPr>
              <p:pic>
                <p:nvPicPr>
                  <p:cNvPr id="327" name="Picture 3">
                    <a:extLst>
                      <a:ext uri="{FF2B5EF4-FFF2-40B4-BE49-F238E27FC236}">
                        <a16:creationId xmlns:a16="http://schemas.microsoft.com/office/drawing/2014/main" id="{019D319F-B8DA-8349-CA0B-1E4BAFD4FD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944762" y="1306358"/>
                    <a:ext cx="656285" cy="1388669"/>
                  </a:xfrm>
                  <a:prstGeom prst="rect">
                    <a:avLst/>
                  </a:prstGeom>
                </p:spPr>
              </p:pic>
              <p:pic>
                <p:nvPicPr>
                  <p:cNvPr id="328" name="Picture 3">
                    <a:extLst>
                      <a:ext uri="{FF2B5EF4-FFF2-40B4-BE49-F238E27FC236}">
                        <a16:creationId xmlns:a16="http://schemas.microsoft.com/office/drawing/2014/main" id="{5B3DB2F9-B985-7837-15F6-F98D7B246E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319" b="96774" l="8602" r="8817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2144604" y="1290296"/>
                    <a:ext cx="656285" cy="1388669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34" name="Picture 8">
              <a:extLst>
                <a:ext uri="{FF2B5EF4-FFF2-40B4-BE49-F238E27FC236}">
                  <a16:creationId xmlns:a16="http://schemas.microsoft.com/office/drawing/2014/main" id="{1C9C552F-1ABF-6099-B5E7-505DCF41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49" b="94298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401" y="1785844"/>
              <a:ext cx="1480823" cy="1986045"/>
            </a:xfrm>
            <a:prstGeom prst="rect">
              <a:avLst/>
            </a:prstGeom>
          </p:spPr>
        </p:pic>
      </p:grpSp>
      <p:grpSp>
        <p:nvGrpSpPr>
          <p:cNvPr id="336" name="Group 2">
            <a:extLst>
              <a:ext uri="{FF2B5EF4-FFF2-40B4-BE49-F238E27FC236}">
                <a16:creationId xmlns:a16="http://schemas.microsoft.com/office/drawing/2014/main" id="{D22A2C54-EBCF-93CA-6489-54CBBE3C8A46}"/>
              </a:ext>
            </a:extLst>
          </p:cNvPr>
          <p:cNvGrpSpPr/>
          <p:nvPr/>
        </p:nvGrpSpPr>
        <p:grpSpPr>
          <a:xfrm>
            <a:off x="888512" y="1529460"/>
            <a:ext cx="3975126" cy="2218547"/>
            <a:chOff x="7962634" y="4022550"/>
            <a:chExt cx="3304011" cy="1850572"/>
          </a:xfrm>
        </p:grpSpPr>
        <p:pic>
          <p:nvPicPr>
            <p:cNvPr id="33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0C098E65-F35F-F67B-1186-D3810EFB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50"/>
              <a:ext cx="3304011" cy="1850572"/>
            </a:xfrm>
            <a:prstGeom prst="rect">
              <a:avLst/>
            </a:prstGeom>
          </p:spPr>
        </p:pic>
        <p:sp>
          <p:nvSpPr>
            <p:cNvPr id="338" name="TextBox 7">
              <a:extLst>
                <a:ext uri="{FF2B5EF4-FFF2-40B4-BE49-F238E27FC236}">
                  <a16:creationId xmlns:a16="http://schemas.microsoft.com/office/drawing/2014/main" id="{E326768C-2FE7-52CD-3794-784778CFB377}"/>
                </a:ext>
              </a:extLst>
            </p:cNvPr>
            <p:cNvSpPr txBox="1"/>
            <p:nvPr/>
          </p:nvSpPr>
          <p:spPr>
            <a:xfrm>
              <a:off x="8031176" y="4417000"/>
              <a:ext cx="2945684" cy="120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10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chục</a:t>
              </a:r>
              <a:endParaRPr lang="en-US" sz="4400" b="1" kern="120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= 1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trăm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9" name="Nhóm 338">
            <a:extLst>
              <a:ext uri="{FF2B5EF4-FFF2-40B4-BE49-F238E27FC236}">
                <a16:creationId xmlns:a16="http://schemas.microsoft.com/office/drawing/2014/main" id="{BBC911ED-D57E-D6D7-D54F-FE92F7927B5C}"/>
              </a:ext>
            </a:extLst>
          </p:cNvPr>
          <p:cNvGrpSpPr/>
          <p:nvPr/>
        </p:nvGrpSpPr>
        <p:grpSpPr>
          <a:xfrm>
            <a:off x="5151670" y="1638242"/>
            <a:ext cx="2997742" cy="2180661"/>
            <a:chOff x="4637073" y="1534203"/>
            <a:chExt cx="3223509" cy="2289662"/>
          </a:xfrm>
        </p:grpSpPr>
        <p:sp>
          <p:nvSpPr>
            <p:cNvPr id="340" name="Bong bóng Lời nói: Hình bầu dục 339">
              <a:extLst>
                <a:ext uri="{FF2B5EF4-FFF2-40B4-BE49-F238E27FC236}">
                  <a16:creationId xmlns:a16="http://schemas.microsoft.com/office/drawing/2014/main" id="{C964DB41-E5FC-3FFA-4115-63F654DA274A}"/>
                </a:ext>
              </a:extLst>
            </p:cNvPr>
            <p:cNvSpPr/>
            <p:nvPr/>
          </p:nvSpPr>
          <p:spPr>
            <a:xfrm>
              <a:off x="4637073" y="1534203"/>
              <a:ext cx="3223509" cy="2289662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Hộp Văn bản 340">
              <a:extLst>
                <a:ext uri="{FF2B5EF4-FFF2-40B4-BE49-F238E27FC236}">
                  <a16:creationId xmlns:a16="http://schemas.microsoft.com/office/drawing/2014/main" id="{9D9998A5-C591-7947-E1EE-03AB622C01A6}"/>
                </a:ext>
              </a:extLst>
            </p:cNvPr>
            <p:cNvSpPr txBox="1"/>
            <p:nvPr/>
          </p:nvSpPr>
          <p:spPr>
            <a:xfrm>
              <a:off x="4824114" y="1777838"/>
              <a:ext cx="2764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4800" b="1" dirty="0" err="1">
                  <a:latin typeface="+mn-lt"/>
                </a:rPr>
                <a:t>Viết</a:t>
              </a:r>
              <a:r>
                <a:rPr lang="en-US" sz="4800" b="1" dirty="0">
                  <a:latin typeface="+mn-lt"/>
                </a:rPr>
                <a:t> </a:t>
              </a:r>
              <a:r>
                <a:rPr lang="en-US" sz="4800" b="1" dirty="0" err="1">
                  <a:latin typeface="+mn-lt"/>
                </a:rPr>
                <a:t>bảng</a:t>
              </a:r>
              <a:r>
                <a:rPr lang="en-US" sz="4800" b="1" dirty="0">
                  <a:latin typeface="+mn-lt"/>
                </a:rPr>
                <a:t> con</a:t>
              </a:r>
            </a:p>
          </p:txBody>
        </p:sp>
      </p:grpSp>
      <p:grpSp>
        <p:nvGrpSpPr>
          <p:cNvPr id="329" name="Nhóm 328">
            <a:extLst>
              <a:ext uri="{FF2B5EF4-FFF2-40B4-BE49-F238E27FC236}">
                <a16:creationId xmlns:a16="http://schemas.microsoft.com/office/drawing/2014/main" id="{F30B61D0-2020-5304-3405-088D2ED8D928}"/>
              </a:ext>
            </a:extLst>
          </p:cNvPr>
          <p:cNvGrpSpPr/>
          <p:nvPr/>
        </p:nvGrpSpPr>
        <p:grpSpPr>
          <a:xfrm>
            <a:off x="6293513" y="3522765"/>
            <a:ext cx="2171825" cy="1323474"/>
            <a:chOff x="-318383" y="3781079"/>
            <a:chExt cx="2171825" cy="1323474"/>
          </a:xfrm>
        </p:grpSpPr>
        <p:pic>
          <p:nvPicPr>
            <p:cNvPr id="330" name="Hình ảnh 32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445007A-CD2E-9C3B-1686-AA16861B4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660" t="7647" r="53330" b="44216"/>
            <a:stretch/>
          </p:blipFill>
          <p:spPr>
            <a:xfrm>
              <a:off x="1183706" y="4055041"/>
              <a:ext cx="607613" cy="530545"/>
            </a:xfrm>
            <a:prstGeom prst="rect">
              <a:avLst/>
            </a:prstGeom>
          </p:spPr>
        </p:pic>
        <p:grpSp>
          <p:nvGrpSpPr>
            <p:cNvPr id="331" name="Nhóm 330">
              <a:extLst>
                <a:ext uri="{FF2B5EF4-FFF2-40B4-BE49-F238E27FC236}">
                  <a16:creationId xmlns:a16="http://schemas.microsoft.com/office/drawing/2014/main" id="{1D69DF7F-D4FA-AB46-F02A-73A6E7E48B18}"/>
                </a:ext>
              </a:extLst>
            </p:cNvPr>
            <p:cNvGrpSpPr/>
            <p:nvPr/>
          </p:nvGrpSpPr>
          <p:grpSpPr>
            <a:xfrm>
              <a:off x="-318383" y="3781079"/>
              <a:ext cx="2171825" cy="1323474"/>
              <a:chOff x="-318383" y="3781079"/>
              <a:chExt cx="2171825" cy="1323474"/>
            </a:xfrm>
          </p:grpSpPr>
          <p:grpSp>
            <p:nvGrpSpPr>
              <p:cNvPr id="333" name="Nhóm 332">
                <a:extLst>
                  <a:ext uri="{FF2B5EF4-FFF2-40B4-BE49-F238E27FC236}">
                    <a16:creationId xmlns:a16="http://schemas.microsoft.com/office/drawing/2014/main" id="{91EE4195-16D4-C909-78D3-D09AE6FB9DD5}"/>
                  </a:ext>
                </a:extLst>
              </p:cNvPr>
              <p:cNvGrpSpPr/>
              <p:nvPr/>
            </p:nvGrpSpPr>
            <p:grpSpPr>
              <a:xfrm>
                <a:off x="-318383" y="3781079"/>
                <a:ext cx="2105896" cy="1323474"/>
                <a:chOff x="-318383" y="3781079"/>
                <a:chExt cx="2105896" cy="1323474"/>
              </a:xfrm>
            </p:grpSpPr>
            <p:pic>
              <p:nvPicPr>
                <p:cNvPr id="342" name="Hình ảnh 341">
                  <a:extLst>
                    <a:ext uri="{FF2B5EF4-FFF2-40B4-BE49-F238E27FC236}">
                      <a16:creationId xmlns:a16="http://schemas.microsoft.com/office/drawing/2014/main" id="{6A8B5CAB-7A86-657F-C096-5B812B6C5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38174" r="54711" b="33364"/>
                <a:stretch/>
              </p:blipFill>
              <p:spPr>
                <a:xfrm>
                  <a:off x="-318383" y="3781079"/>
                  <a:ext cx="2105896" cy="1323474"/>
                </a:xfrm>
                <a:prstGeom prst="rect">
                  <a:avLst/>
                </a:prstGeom>
              </p:spPr>
            </p:pic>
            <p:pic>
              <p:nvPicPr>
                <p:cNvPr id="343" name="Hình ảnh 342">
                  <a:extLst>
                    <a:ext uri="{FF2B5EF4-FFF2-40B4-BE49-F238E27FC236}">
                      <a16:creationId xmlns:a16="http://schemas.microsoft.com/office/drawing/2014/main" id="{E18246FC-DDAC-9B93-42AF-7E90385402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66267" t="26385" r="6810" b="28037"/>
                <a:stretch/>
              </p:blipFill>
              <p:spPr>
                <a:xfrm flipV="1">
                  <a:off x="957954" y="3939703"/>
                  <a:ext cx="577190" cy="549639"/>
                </a:xfrm>
                <a:prstGeom prst="rect">
                  <a:avLst/>
                </a:prstGeom>
              </p:spPr>
            </p:pic>
            <p:pic>
              <p:nvPicPr>
                <p:cNvPr id="344" name="Hình ảnh 343">
                  <a:extLst>
                    <a:ext uri="{FF2B5EF4-FFF2-40B4-BE49-F238E27FC236}">
                      <a16:creationId xmlns:a16="http://schemas.microsoft.com/office/drawing/2014/main" id="{19A1863C-9B95-3A6F-9488-0EE1565443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4010" t="17213" r="49620" b="34984"/>
                <a:stretch/>
              </p:blipFill>
              <p:spPr>
                <a:xfrm>
                  <a:off x="852706" y="4378950"/>
                  <a:ext cx="707373" cy="410183"/>
                </a:xfrm>
                <a:prstGeom prst="rect">
                  <a:avLst/>
                </a:prstGeom>
              </p:spPr>
            </p:pic>
          </p:grpSp>
          <p:pic>
            <p:nvPicPr>
              <p:cNvPr id="335" name="Hình ảnh 334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F8FD336-9BA9-D5AD-3D32-5182FE4A9D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5801" t="36564" r="33365" b="5909"/>
              <a:stretch/>
            </p:blipFill>
            <p:spPr>
              <a:xfrm rot="19399709">
                <a:off x="1184281" y="4057188"/>
                <a:ext cx="669161" cy="1039353"/>
              </a:xfrm>
              <a:prstGeom prst="rect">
                <a:avLst/>
              </a:prstGeom>
            </p:spPr>
          </p:pic>
        </p:grpSp>
        <p:pic>
          <p:nvPicPr>
            <p:cNvPr id="332" name="Hình ảnh 331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BE1925A-E19E-EB15-8F3E-5CAF4323B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9393" t="14968" r="2022" b="37678"/>
            <a:stretch/>
          </p:blipFill>
          <p:spPr>
            <a:xfrm flipV="1">
              <a:off x="957954" y="4324822"/>
              <a:ext cx="798061" cy="743652"/>
            </a:xfrm>
            <a:prstGeom prst="rect">
              <a:avLst/>
            </a:prstGeom>
          </p:spPr>
        </p:pic>
      </p:grpSp>
      <p:grpSp>
        <p:nvGrpSpPr>
          <p:cNvPr id="345" name="Nhóm 344">
            <a:extLst>
              <a:ext uri="{FF2B5EF4-FFF2-40B4-BE49-F238E27FC236}">
                <a16:creationId xmlns:a16="http://schemas.microsoft.com/office/drawing/2014/main" id="{B79180E5-41C2-07AF-E1C6-B0D437BFCF29}"/>
              </a:ext>
            </a:extLst>
          </p:cNvPr>
          <p:cNvGrpSpPr/>
          <p:nvPr/>
        </p:nvGrpSpPr>
        <p:grpSpPr>
          <a:xfrm>
            <a:off x="104515" y="948116"/>
            <a:ext cx="1153155" cy="1107996"/>
            <a:chOff x="122487" y="1240346"/>
            <a:chExt cx="2354677" cy="1316831"/>
          </a:xfrm>
        </p:grpSpPr>
        <p:sp>
          <p:nvSpPr>
            <p:cNvPr id="346" name="Hình chữ nhật: Góc Tròn 345">
              <a:extLst>
                <a:ext uri="{FF2B5EF4-FFF2-40B4-BE49-F238E27FC236}">
                  <a16:creationId xmlns:a16="http://schemas.microsoft.com/office/drawing/2014/main" id="{3EA66DD7-794D-2218-F925-2306FB012411}"/>
                </a:ext>
              </a:extLst>
            </p:cNvPr>
            <p:cNvSpPr/>
            <p:nvPr/>
          </p:nvSpPr>
          <p:spPr>
            <a:xfrm>
              <a:off x="122487" y="1602670"/>
              <a:ext cx="2284328" cy="82198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7" name="Hộp Văn bản 346">
              <a:extLst>
                <a:ext uri="{FF2B5EF4-FFF2-40B4-BE49-F238E27FC236}">
                  <a16:creationId xmlns:a16="http://schemas.microsoft.com/office/drawing/2014/main" id="{5E6C2CBD-B217-2B75-C32F-DD64E34F6B59}"/>
                </a:ext>
              </a:extLst>
            </p:cNvPr>
            <p:cNvSpPr txBox="1"/>
            <p:nvPr/>
          </p:nvSpPr>
          <p:spPr>
            <a:xfrm>
              <a:off x="192838" y="1240346"/>
              <a:ext cx="2284326" cy="1316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2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312" grpId="1"/>
      <p:bldP spid="315" grpId="0"/>
      <p:bldP spid="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210796" y="265705"/>
            <a:ext cx="8405558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96866" y="418087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sp>
        <p:nvSpPr>
          <p:cNvPr id="312" name="Hộp Văn bản 311">
            <a:extLst>
              <a:ext uri="{FF2B5EF4-FFF2-40B4-BE49-F238E27FC236}">
                <a16:creationId xmlns:a16="http://schemas.microsoft.com/office/drawing/2014/main" id="{B8F6A70F-3BD6-8412-4938-105D5CC8D718}"/>
              </a:ext>
            </a:extLst>
          </p:cNvPr>
          <p:cNvSpPr txBox="1"/>
          <p:nvPr/>
        </p:nvSpPr>
        <p:spPr>
          <a:xfrm>
            <a:off x="5724144" y="1771184"/>
            <a:ext cx="84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?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5214462" y="1601217"/>
            <a:ext cx="3314950" cy="2052261"/>
            <a:chOff x="4577285" y="1639678"/>
            <a:chExt cx="3314950" cy="2052261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19725"/>
                <a:gd name="adj2" fmla="val 5870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5128113" y="1851995"/>
              <a:ext cx="2764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4800" b="1" dirty="0">
                  <a:latin typeface="+mn-lt"/>
                </a:rPr>
                <a:t>… </a:t>
              </a:r>
              <a:r>
                <a:rPr lang="en-US" sz="4800" b="1" dirty="0" err="1">
                  <a:latin typeface="+mn-lt"/>
                </a:rPr>
                <a:t>trăm</a:t>
              </a:r>
              <a:endParaRPr lang="en-US" sz="4800" b="1" dirty="0">
                <a:latin typeface="+mn-lt"/>
              </a:endParaRPr>
            </a:p>
            <a:p>
              <a:r>
                <a:rPr lang="en-US" sz="4800" b="1" dirty="0">
                  <a:latin typeface="+mn-lt"/>
                </a:rPr>
                <a:t>= 1 </a:t>
              </a:r>
              <a:r>
                <a:rPr lang="en-US" sz="4800" b="1" dirty="0" err="1">
                  <a:latin typeface="+mn-lt"/>
                </a:rPr>
                <a:t>nghìn</a:t>
              </a:r>
              <a:endParaRPr lang="en-US" sz="4800" b="1" dirty="0">
                <a:latin typeface="+mn-lt"/>
              </a:endParaRPr>
            </a:p>
          </p:txBody>
        </p:sp>
      </p:grpSp>
      <p:sp>
        <p:nvSpPr>
          <p:cNvPr id="315" name="Hộp Văn bản 314">
            <a:extLst>
              <a:ext uri="{FF2B5EF4-FFF2-40B4-BE49-F238E27FC236}">
                <a16:creationId xmlns:a16="http://schemas.microsoft.com/office/drawing/2014/main" id="{625329FF-4292-9C5C-9587-33FAF14A929B}"/>
              </a:ext>
            </a:extLst>
          </p:cNvPr>
          <p:cNvSpPr txBox="1"/>
          <p:nvPr/>
        </p:nvSpPr>
        <p:spPr>
          <a:xfrm>
            <a:off x="5695257" y="1735511"/>
            <a:ext cx="84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10</a:t>
            </a:r>
          </a:p>
        </p:txBody>
      </p:sp>
      <p:pic>
        <p:nvPicPr>
          <p:cNvPr id="26" name="Hình ảnh 25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2465946-F84B-A59C-3DE9-D6FB65C7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384" y="-218741"/>
            <a:ext cx="2740028" cy="1569288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79C16DE0-BA2B-3327-5298-52225A1B8620}"/>
              </a:ext>
            </a:extLst>
          </p:cNvPr>
          <p:cNvGrpSpPr/>
          <p:nvPr/>
        </p:nvGrpSpPr>
        <p:grpSpPr>
          <a:xfrm>
            <a:off x="339945" y="1539620"/>
            <a:ext cx="4815411" cy="2559939"/>
            <a:chOff x="339945" y="1539620"/>
            <a:chExt cx="4815411" cy="2559939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EDB513D-D83F-839F-96CC-BB8C30C450C2}"/>
                </a:ext>
              </a:extLst>
            </p:cNvPr>
            <p:cNvSpPr/>
            <p:nvPr/>
          </p:nvSpPr>
          <p:spPr>
            <a:xfrm>
              <a:off x="339945" y="1539620"/>
              <a:ext cx="4815411" cy="2559939"/>
            </a:xfrm>
            <a:prstGeom prst="roundRect">
              <a:avLst/>
            </a:prstGeom>
            <a:solidFill>
              <a:srgbClr val="FBFC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Đường kết nối Mũi tên Thẳng 17">
              <a:extLst>
                <a:ext uri="{FF2B5EF4-FFF2-40B4-BE49-F238E27FC236}">
                  <a16:creationId xmlns:a16="http://schemas.microsoft.com/office/drawing/2014/main" id="{F1783257-9E4B-50B4-353F-1EC55F341E68}"/>
                </a:ext>
              </a:extLst>
            </p:cNvPr>
            <p:cNvCxnSpPr>
              <a:cxnSpLocks/>
            </p:cNvCxnSpPr>
            <p:nvPr/>
          </p:nvCxnSpPr>
          <p:spPr>
            <a:xfrm>
              <a:off x="2980828" y="2642908"/>
              <a:ext cx="524245" cy="158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Hình ảnh 15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D494DDF-58EE-EB9A-5D95-AECE8A4A4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256" y="2030047"/>
              <a:ext cx="2645264" cy="1659302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5DC9AD5A-1F58-6BB7-1CDB-05D0F5FF0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947" t="61169" b="25489"/>
            <a:stretch/>
          </p:blipFill>
          <p:spPr>
            <a:xfrm>
              <a:off x="3477463" y="2039491"/>
              <a:ext cx="1485366" cy="15297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29" name="Group 2">
            <a:extLst>
              <a:ext uri="{FF2B5EF4-FFF2-40B4-BE49-F238E27FC236}">
                <a16:creationId xmlns:a16="http://schemas.microsoft.com/office/drawing/2014/main" id="{62174C77-49B4-0F4D-80BA-335D0B663F22}"/>
              </a:ext>
            </a:extLst>
          </p:cNvPr>
          <p:cNvGrpSpPr/>
          <p:nvPr/>
        </p:nvGrpSpPr>
        <p:grpSpPr>
          <a:xfrm>
            <a:off x="711737" y="1552034"/>
            <a:ext cx="3975126" cy="2218547"/>
            <a:chOff x="7962634" y="4022550"/>
            <a:chExt cx="3304011" cy="1850572"/>
          </a:xfrm>
        </p:grpSpPr>
        <p:pic>
          <p:nvPicPr>
            <p:cNvPr id="330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6C7A0DC-3F3E-D573-767A-19D83D0D7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50"/>
              <a:ext cx="3304011" cy="1850572"/>
            </a:xfrm>
            <a:prstGeom prst="rect">
              <a:avLst/>
            </a:prstGeom>
          </p:spPr>
        </p:pic>
        <p:sp>
          <p:nvSpPr>
            <p:cNvPr id="331" name="TextBox 7">
              <a:extLst>
                <a:ext uri="{FF2B5EF4-FFF2-40B4-BE49-F238E27FC236}">
                  <a16:creationId xmlns:a16="http://schemas.microsoft.com/office/drawing/2014/main" id="{D18A9A2E-51F8-0B7C-A821-9E4814551D19}"/>
                </a:ext>
              </a:extLst>
            </p:cNvPr>
            <p:cNvSpPr txBox="1"/>
            <p:nvPr/>
          </p:nvSpPr>
          <p:spPr>
            <a:xfrm>
              <a:off x="8031176" y="4417000"/>
              <a:ext cx="2945684" cy="120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10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trăm</a:t>
              </a:r>
              <a:endParaRPr lang="en-US" sz="4400" b="1" kern="120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= 1 </a:t>
              </a:r>
              <a:r>
                <a:rPr lang="en-US" sz="4400" b="1" kern="1200" dirty="0" err="1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nghìn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2" name="Nhóm 331">
            <a:extLst>
              <a:ext uri="{FF2B5EF4-FFF2-40B4-BE49-F238E27FC236}">
                <a16:creationId xmlns:a16="http://schemas.microsoft.com/office/drawing/2014/main" id="{3E04ACB3-66F3-B2D9-B44B-D03F6E7A866D}"/>
              </a:ext>
            </a:extLst>
          </p:cNvPr>
          <p:cNvGrpSpPr/>
          <p:nvPr/>
        </p:nvGrpSpPr>
        <p:grpSpPr>
          <a:xfrm>
            <a:off x="4974895" y="1660816"/>
            <a:ext cx="2997742" cy="2180661"/>
            <a:chOff x="4637073" y="1534203"/>
            <a:chExt cx="3223509" cy="2289662"/>
          </a:xfrm>
        </p:grpSpPr>
        <p:sp>
          <p:nvSpPr>
            <p:cNvPr id="333" name="Bong bóng Lời nói: Hình bầu dục 332">
              <a:extLst>
                <a:ext uri="{FF2B5EF4-FFF2-40B4-BE49-F238E27FC236}">
                  <a16:creationId xmlns:a16="http://schemas.microsoft.com/office/drawing/2014/main" id="{5D14B7D2-1E30-9D55-B9F0-7FE89C7A6406}"/>
                </a:ext>
              </a:extLst>
            </p:cNvPr>
            <p:cNvSpPr/>
            <p:nvPr/>
          </p:nvSpPr>
          <p:spPr>
            <a:xfrm>
              <a:off x="4637073" y="1534203"/>
              <a:ext cx="3223509" cy="2289662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Hộp Văn bản 334">
              <a:extLst>
                <a:ext uri="{FF2B5EF4-FFF2-40B4-BE49-F238E27FC236}">
                  <a16:creationId xmlns:a16="http://schemas.microsoft.com/office/drawing/2014/main" id="{C5506062-DB54-A356-E3B4-A10FC053DF14}"/>
                </a:ext>
              </a:extLst>
            </p:cNvPr>
            <p:cNvSpPr txBox="1"/>
            <p:nvPr/>
          </p:nvSpPr>
          <p:spPr>
            <a:xfrm>
              <a:off x="4824114" y="1777838"/>
              <a:ext cx="2764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4800" b="1" dirty="0" err="1">
                  <a:latin typeface="+mn-lt"/>
                </a:rPr>
                <a:t>Viết</a:t>
              </a:r>
              <a:r>
                <a:rPr lang="en-US" sz="4800" b="1" dirty="0">
                  <a:latin typeface="+mn-lt"/>
                </a:rPr>
                <a:t> </a:t>
              </a:r>
              <a:r>
                <a:rPr lang="en-US" sz="4800" b="1" dirty="0" err="1">
                  <a:latin typeface="+mn-lt"/>
                </a:rPr>
                <a:t>bảng</a:t>
              </a:r>
              <a:r>
                <a:rPr lang="en-US" sz="4800" b="1" dirty="0">
                  <a:latin typeface="+mn-lt"/>
                </a:rPr>
                <a:t> con</a:t>
              </a:r>
            </a:p>
          </p:txBody>
        </p:sp>
      </p:grpSp>
      <p:grpSp>
        <p:nvGrpSpPr>
          <p:cNvPr id="302" name="Nhóm 301">
            <a:extLst>
              <a:ext uri="{FF2B5EF4-FFF2-40B4-BE49-F238E27FC236}">
                <a16:creationId xmlns:a16="http://schemas.microsoft.com/office/drawing/2014/main" id="{1D73B79D-E51D-EEB7-3EC4-DD80628B6227}"/>
              </a:ext>
            </a:extLst>
          </p:cNvPr>
          <p:cNvGrpSpPr/>
          <p:nvPr/>
        </p:nvGrpSpPr>
        <p:grpSpPr>
          <a:xfrm>
            <a:off x="6293513" y="3522765"/>
            <a:ext cx="2171825" cy="1323474"/>
            <a:chOff x="-318383" y="3781079"/>
            <a:chExt cx="2171825" cy="1323474"/>
          </a:xfrm>
        </p:grpSpPr>
        <p:pic>
          <p:nvPicPr>
            <p:cNvPr id="303" name="Hình ảnh 30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5141E1D-5B4D-F445-8D9C-26F7D393F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660" t="7647" r="53330" b="44216"/>
            <a:stretch/>
          </p:blipFill>
          <p:spPr>
            <a:xfrm>
              <a:off x="1183706" y="4055041"/>
              <a:ext cx="607613" cy="530545"/>
            </a:xfrm>
            <a:prstGeom prst="rect">
              <a:avLst/>
            </a:prstGeom>
          </p:spPr>
        </p:pic>
        <p:grpSp>
          <p:nvGrpSpPr>
            <p:cNvPr id="304" name="Nhóm 303">
              <a:extLst>
                <a:ext uri="{FF2B5EF4-FFF2-40B4-BE49-F238E27FC236}">
                  <a16:creationId xmlns:a16="http://schemas.microsoft.com/office/drawing/2014/main" id="{AB88F9F1-5DC4-6A49-1C1F-4B9E855ABA10}"/>
                </a:ext>
              </a:extLst>
            </p:cNvPr>
            <p:cNvGrpSpPr/>
            <p:nvPr/>
          </p:nvGrpSpPr>
          <p:grpSpPr>
            <a:xfrm>
              <a:off x="-318383" y="3781079"/>
              <a:ext cx="2171825" cy="1323474"/>
              <a:chOff x="-318383" y="3781079"/>
              <a:chExt cx="2171825" cy="1323474"/>
            </a:xfrm>
          </p:grpSpPr>
          <p:grpSp>
            <p:nvGrpSpPr>
              <p:cNvPr id="306" name="Nhóm 305">
                <a:extLst>
                  <a:ext uri="{FF2B5EF4-FFF2-40B4-BE49-F238E27FC236}">
                    <a16:creationId xmlns:a16="http://schemas.microsoft.com/office/drawing/2014/main" id="{A6A7D1EF-51F4-D214-3BAC-09133D0D2ECA}"/>
                  </a:ext>
                </a:extLst>
              </p:cNvPr>
              <p:cNvGrpSpPr/>
              <p:nvPr/>
            </p:nvGrpSpPr>
            <p:grpSpPr>
              <a:xfrm>
                <a:off x="-318383" y="3781079"/>
                <a:ext cx="2105896" cy="1323474"/>
                <a:chOff x="-318383" y="3781079"/>
                <a:chExt cx="2105896" cy="1323474"/>
              </a:xfrm>
            </p:grpSpPr>
            <p:pic>
              <p:nvPicPr>
                <p:cNvPr id="308" name="Hình ảnh 307">
                  <a:extLst>
                    <a:ext uri="{FF2B5EF4-FFF2-40B4-BE49-F238E27FC236}">
                      <a16:creationId xmlns:a16="http://schemas.microsoft.com/office/drawing/2014/main" id="{E0BDE205-0DC1-D1A2-A1E3-7BC833C871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38174" r="54711" b="33364"/>
                <a:stretch/>
              </p:blipFill>
              <p:spPr>
                <a:xfrm>
                  <a:off x="-318383" y="3781079"/>
                  <a:ext cx="2105896" cy="1323474"/>
                </a:xfrm>
                <a:prstGeom prst="rect">
                  <a:avLst/>
                </a:prstGeom>
              </p:spPr>
            </p:pic>
            <p:pic>
              <p:nvPicPr>
                <p:cNvPr id="309" name="Hình ảnh 308">
                  <a:extLst>
                    <a:ext uri="{FF2B5EF4-FFF2-40B4-BE49-F238E27FC236}">
                      <a16:creationId xmlns:a16="http://schemas.microsoft.com/office/drawing/2014/main" id="{C681BC7E-9C08-20F0-ECC6-9E0B11CE4B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66267" t="26385" r="6810" b="28037"/>
                <a:stretch/>
              </p:blipFill>
              <p:spPr>
                <a:xfrm flipV="1">
                  <a:off x="957954" y="3939703"/>
                  <a:ext cx="577190" cy="549639"/>
                </a:xfrm>
                <a:prstGeom prst="rect">
                  <a:avLst/>
                </a:prstGeom>
              </p:spPr>
            </p:pic>
            <p:pic>
              <p:nvPicPr>
                <p:cNvPr id="310" name="Hình ảnh 309">
                  <a:extLst>
                    <a:ext uri="{FF2B5EF4-FFF2-40B4-BE49-F238E27FC236}">
                      <a16:creationId xmlns:a16="http://schemas.microsoft.com/office/drawing/2014/main" id="{1F88089A-BBDB-A54A-3048-261BF1D0C2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4010" t="17213" r="49620" b="34984"/>
                <a:stretch/>
              </p:blipFill>
              <p:spPr>
                <a:xfrm>
                  <a:off x="852706" y="4378950"/>
                  <a:ext cx="707373" cy="410183"/>
                </a:xfrm>
                <a:prstGeom prst="rect">
                  <a:avLst/>
                </a:prstGeom>
              </p:spPr>
            </p:pic>
          </p:grpSp>
          <p:pic>
            <p:nvPicPr>
              <p:cNvPr id="307" name="Hình ảnh 30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49B2686A-76F5-FDC8-E652-EE3E3DAD2C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5801" t="36564" r="33365" b="5909"/>
              <a:stretch/>
            </p:blipFill>
            <p:spPr>
              <a:xfrm rot="19399709">
                <a:off x="1184281" y="4057188"/>
                <a:ext cx="669161" cy="1039353"/>
              </a:xfrm>
              <a:prstGeom prst="rect">
                <a:avLst/>
              </a:prstGeom>
            </p:spPr>
          </p:pic>
        </p:grpSp>
        <p:pic>
          <p:nvPicPr>
            <p:cNvPr id="305" name="Hình ảnh 30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45DDA70-A74B-8615-3332-784222F67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9393" t="14968" r="2022" b="37678"/>
            <a:stretch/>
          </p:blipFill>
          <p:spPr>
            <a:xfrm flipV="1">
              <a:off x="957954" y="4324822"/>
              <a:ext cx="798061" cy="743652"/>
            </a:xfrm>
            <a:prstGeom prst="rect">
              <a:avLst/>
            </a:prstGeom>
          </p:spPr>
        </p:pic>
      </p:grpSp>
      <p:grpSp>
        <p:nvGrpSpPr>
          <p:cNvPr id="311" name="Nhóm 310">
            <a:extLst>
              <a:ext uri="{FF2B5EF4-FFF2-40B4-BE49-F238E27FC236}">
                <a16:creationId xmlns:a16="http://schemas.microsoft.com/office/drawing/2014/main" id="{EF967584-14DE-8FCE-F613-956EF801D72F}"/>
              </a:ext>
            </a:extLst>
          </p:cNvPr>
          <p:cNvGrpSpPr/>
          <p:nvPr/>
        </p:nvGrpSpPr>
        <p:grpSpPr>
          <a:xfrm>
            <a:off x="198615" y="949456"/>
            <a:ext cx="1153155" cy="1107996"/>
            <a:chOff x="122487" y="1240346"/>
            <a:chExt cx="2354677" cy="1316831"/>
          </a:xfrm>
        </p:grpSpPr>
        <p:sp>
          <p:nvSpPr>
            <p:cNvPr id="313" name="Hình chữ nhật: Góc Tròn 312">
              <a:extLst>
                <a:ext uri="{FF2B5EF4-FFF2-40B4-BE49-F238E27FC236}">
                  <a16:creationId xmlns:a16="http://schemas.microsoft.com/office/drawing/2014/main" id="{812BAA7C-2850-E4EB-5DAF-79AB013A910F}"/>
                </a:ext>
              </a:extLst>
            </p:cNvPr>
            <p:cNvSpPr/>
            <p:nvPr/>
          </p:nvSpPr>
          <p:spPr>
            <a:xfrm>
              <a:off x="122487" y="1602670"/>
              <a:ext cx="2284328" cy="82198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4" name="Hộp Văn bản 313">
              <a:extLst>
                <a:ext uri="{FF2B5EF4-FFF2-40B4-BE49-F238E27FC236}">
                  <a16:creationId xmlns:a16="http://schemas.microsoft.com/office/drawing/2014/main" id="{98A4DDEB-5651-0B1F-BA4E-20F52EDB7929}"/>
                </a:ext>
              </a:extLst>
            </p:cNvPr>
            <p:cNvSpPr txBox="1"/>
            <p:nvPr/>
          </p:nvSpPr>
          <p:spPr>
            <a:xfrm>
              <a:off x="192838" y="1240346"/>
              <a:ext cx="2284326" cy="1316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53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312" grpId="1"/>
      <p:bldP spid="315" grpId="0"/>
      <p:bldP spid="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413391" y="239809"/>
            <a:ext cx="8405558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96866" y="418087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3613483" y="758748"/>
            <a:ext cx="3532744" cy="1843866"/>
            <a:chOff x="4577285" y="1639678"/>
            <a:chExt cx="3223509" cy="2052261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4600898" y="2039797"/>
              <a:ext cx="3155149" cy="113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/>
                <a:t> </a:t>
              </a:r>
              <a:r>
                <a:rPr lang="en-US" sz="3000" dirty="0" err="1">
                  <a:latin typeface="+mn-lt"/>
                </a:rPr>
                <a:t>Viết</a:t>
              </a:r>
              <a:r>
                <a:rPr lang="en-US" sz="3000" dirty="0">
                  <a:latin typeface="+mn-lt"/>
                </a:rPr>
                <a:t> </a:t>
              </a:r>
              <a:r>
                <a:rPr lang="en-US" sz="3000" dirty="0" err="1">
                  <a:latin typeface="+mn-lt"/>
                </a:rPr>
                <a:t>vào</a:t>
              </a:r>
              <a:r>
                <a:rPr lang="en-US" sz="3000" dirty="0">
                  <a:latin typeface="+mn-lt"/>
                </a:rPr>
                <a:t> </a:t>
              </a:r>
              <a:r>
                <a:rPr lang="en-US" sz="3000" dirty="0" err="1">
                  <a:latin typeface="+mn-lt"/>
                </a:rPr>
                <a:t>bảng</a:t>
              </a:r>
              <a:r>
                <a:rPr lang="en-US" sz="3000" dirty="0">
                  <a:latin typeface="+mn-lt"/>
                </a:rPr>
                <a:t> con </a:t>
              </a:r>
            </a:p>
            <a:p>
              <a:pPr algn="ctr"/>
              <a:r>
                <a:rPr lang="en-US" sz="3000" b="1" dirty="0" err="1">
                  <a:latin typeface="+mn-lt"/>
                </a:rPr>
                <a:t>ba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trăm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hai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mươi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ba</a:t>
              </a:r>
              <a:endParaRPr lang="en-US" sz="3000" b="1" dirty="0">
                <a:latin typeface="+mn-lt"/>
              </a:endParaRPr>
            </a:p>
          </p:txBody>
        </p:sp>
      </p:grpSp>
      <p:grpSp>
        <p:nvGrpSpPr>
          <p:cNvPr id="316" name="Group 2">
            <a:extLst>
              <a:ext uri="{FF2B5EF4-FFF2-40B4-BE49-F238E27FC236}">
                <a16:creationId xmlns:a16="http://schemas.microsoft.com/office/drawing/2014/main" id="{D2835B48-A7A5-E122-8DB2-55D7785E291C}"/>
              </a:ext>
            </a:extLst>
          </p:cNvPr>
          <p:cNvGrpSpPr/>
          <p:nvPr/>
        </p:nvGrpSpPr>
        <p:grpSpPr>
          <a:xfrm>
            <a:off x="764986" y="2017548"/>
            <a:ext cx="3451334" cy="1963835"/>
            <a:chOff x="7962634" y="4022550"/>
            <a:chExt cx="3304011" cy="1850572"/>
          </a:xfrm>
        </p:grpSpPr>
        <p:pic>
          <p:nvPicPr>
            <p:cNvPr id="31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43B62D08-F4BD-D3D5-24C1-38584F3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50"/>
              <a:ext cx="3304011" cy="1850572"/>
            </a:xfrm>
            <a:prstGeom prst="rect">
              <a:avLst/>
            </a:prstGeom>
          </p:spPr>
        </p:pic>
        <p:sp>
          <p:nvSpPr>
            <p:cNvPr id="318" name="TextBox 7">
              <a:extLst>
                <a:ext uri="{FF2B5EF4-FFF2-40B4-BE49-F238E27FC236}">
                  <a16:creationId xmlns:a16="http://schemas.microsoft.com/office/drawing/2014/main" id="{94CCDC56-5A47-161B-D4A5-860BEA974459}"/>
                </a:ext>
              </a:extLst>
            </p:cNvPr>
            <p:cNvSpPr txBox="1"/>
            <p:nvPr/>
          </p:nvSpPr>
          <p:spPr>
            <a:xfrm>
              <a:off x="8072682" y="4370170"/>
              <a:ext cx="2945684" cy="100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323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0" name="Nhóm 319">
            <a:extLst>
              <a:ext uri="{FF2B5EF4-FFF2-40B4-BE49-F238E27FC236}">
                <a16:creationId xmlns:a16="http://schemas.microsoft.com/office/drawing/2014/main" id="{313184DA-A36C-714B-96B5-2635C04D6FC9}"/>
              </a:ext>
            </a:extLst>
          </p:cNvPr>
          <p:cNvGrpSpPr/>
          <p:nvPr/>
        </p:nvGrpSpPr>
        <p:grpSpPr>
          <a:xfrm>
            <a:off x="3719938" y="750854"/>
            <a:ext cx="3433034" cy="1984867"/>
            <a:chOff x="4577284" y="1639678"/>
            <a:chExt cx="3650858" cy="2052261"/>
          </a:xfrm>
        </p:grpSpPr>
        <p:sp>
          <p:nvSpPr>
            <p:cNvPr id="321" name="Bong bóng Lời nói: Hình bầu dục 320">
              <a:extLst>
                <a:ext uri="{FF2B5EF4-FFF2-40B4-BE49-F238E27FC236}">
                  <a16:creationId xmlns:a16="http://schemas.microsoft.com/office/drawing/2014/main" id="{B525A692-2DBD-C415-EC0A-A1A83836AFC7}"/>
                </a:ext>
              </a:extLst>
            </p:cNvPr>
            <p:cNvSpPr/>
            <p:nvPr/>
          </p:nvSpPr>
          <p:spPr>
            <a:xfrm>
              <a:off x="4577284" y="1639678"/>
              <a:ext cx="3623560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Hộp Văn bản 321">
              <a:extLst>
                <a:ext uri="{FF2B5EF4-FFF2-40B4-BE49-F238E27FC236}">
                  <a16:creationId xmlns:a16="http://schemas.microsoft.com/office/drawing/2014/main" id="{287F98C4-5344-DB8B-6FA4-5ED846BBAB1E}"/>
                </a:ext>
              </a:extLst>
            </p:cNvPr>
            <p:cNvSpPr txBox="1"/>
            <p:nvPr/>
          </p:nvSpPr>
          <p:spPr>
            <a:xfrm>
              <a:off x="4604582" y="2281446"/>
              <a:ext cx="3623560" cy="73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4000" dirty="0" err="1">
                  <a:latin typeface="+mn-lt"/>
                </a:rPr>
                <a:t>Nêu</a:t>
              </a:r>
              <a:r>
                <a:rPr lang="en-US" sz="4000" dirty="0">
                  <a:latin typeface="+mn-lt"/>
                </a:rPr>
                <a:t> </a:t>
              </a:r>
              <a:r>
                <a:rPr lang="en-US" sz="4000" dirty="0" err="1">
                  <a:latin typeface="+mn-lt"/>
                </a:rPr>
                <a:t>cấu</a:t>
              </a:r>
              <a:r>
                <a:rPr lang="en-US" sz="4000" dirty="0">
                  <a:latin typeface="+mn-lt"/>
                </a:rPr>
                <a:t> </a:t>
              </a:r>
              <a:r>
                <a:rPr lang="en-US" sz="4000" dirty="0" err="1">
                  <a:latin typeface="+mn-lt"/>
                </a:rPr>
                <a:t>tạo</a:t>
              </a:r>
              <a:r>
                <a:rPr lang="en-US" sz="4000" dirty="0">
                  <a:latin typeface="+mn-lt"/>
                </a:rPr>
                <a:t> </a:t>
              </a:r>
              <a:r>
                <a:rPr lang="en-US" sz="4000" dirty="0" err="1">
                  <a:latin typeface="+mn-lt"/>
                </a:rPr>
                <a:t>số</a:t>
              </a:r>
              <a:endParaRPr lang="en-US" sz="4800" dirty="0">
                <a:latin typeface="+mn-lt"/>
              </a:endParaRPr>
            </a:p>
          </p:txBody>
        </p:sp>
      </p:grpSp>
      <p:grpSp>
        <p:nvGrpSpPr>
          <p:cNvPr id="323" name="Group 2">
            <a:extLst>
              <a:ext uri="{FF2B5EF4-FFF2-40B4-BE49-F238E27FC236}">
                <a16:creationId xmlns:a16="http://schemas.microsoft.com/office/drawing/2014/main" id="{7AF5338A-0AC4-916C-5EE0-3F95A4055B3F}"/>
              </a:ext>
            </a:extLst>
          </p:cNvPr>
          <p:cNvGrpSpPr/>
          <p:nvPr/>
        </p:nvGrpSpPr>
        <p:grpSpPr>
          <a:xfrm>
            <a:off x="794089" y="2056761"/>
            <a:ext cx="3451334" cy="1963835"/>
            <a:chOff x="7962634" y="4022550"/>
            <a:chExt cx="3304011" cy="1850572"/>
          </a:xfrm>
        </p:grpSpPr>
        <p:pic>
          <p:nvPicPr>
            <p:cNvPr id="32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861B53-039C-6591-5A6C-4E484FA3D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50"/>
              <a:ext cx="3304011" cy="1850572"/>
            </a:xfrm>
            <a:prstGeom prst="rect">
              <a:avLst/>
            </a:prstGeom>
          </p:spPr>
        </p:pic>
        <p:sp>
          <p:nvSpPr>
            <p:cNvPr id="325" name="TextBox 7">
              <a:extLst>
                <a:ext uri="{FF2B5EF4-FFF2-40B4-BE49-F238E27FC236}">
                  <a16:creationId xmlns:a16="http://schemas.microsoft.com/office/drawing/2014/main" id="{D79B1A6D-B2AD-507F-0388-81140776BE37}"/>
                </a:ext>
              </a:extLst>
            </p:cNvPr>
            <p:cNvSpPr txBox="1"/>
            <p:nvPr/>
          </p:nvSpPr>
          <p:spPr>
            <a:xfrm>
              <a:off x="8072682" y="4370170"/>
              <a:ext cx="2945684" cy="113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0" name="Picture 2" descr="100+ hình ảnh chibi cô giáo - hinhanhsieudep.net">
            <a:extLst>
              <a:ext uri="{FF2B5EF4-FFF2-40B4-BE49-F238E27FC236}">
                <a16:creationId xmlns:a16="http://schemas.microsoft.com/office/drawing/2014/main" id="{27856065-7D13-209B-B3F7-A74262C3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0687" y="1750826"/>
            <a:ext cx="3923292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Hộp Văn bản 331">
            <a:extLst>
              <a:ext uri="{FF2B5EF4-FFF2-40B4-BE49-F238E27FC236}">
                <a16:creationId xmlns:a16="http://schemas.microsoft.com/office/drawing/2014/main" id="{B1F61E7A-6742-36EF-053B-F46A5746E434}"/>
              </a:ext>
            </a:extLst>
          </p:cNvPr>
          <p:cNvSpPr txBox="1"/>
          <p:nvPr/>
        </p:nvSpPr>
        <p:spPr>
          <a:xfrm>
            <a:off x="346553" y="1141013"/>
            <a:ext cx="111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31E3E0-3D04-2750-5D5F-BA8C73A3C27D}"/>
              </a:ext>
            </a:extLst>
          </p:cNvPr>
          <p:cNvSpPr/>
          <p:nvPr/>
        </p:nvSpPr>
        <p:spPr>
          <a:xfrm>
            <a:off x="715468" y="2896581"/>
            <a:ext cx="3975115" cy="1580670"/>
          </a:xfrm>
          <a:custGeom>
            <a:avLst/>
            <a:gdLst>
              <a:gd name="connsiteX0" fmla="*/ 0 w 3975115"/>
              <a:gd name="connsiteY0" fmla="*/ 263450 h 1580670"/>
              <a:gd name="connsiteX1" fmla="*/ 263450 w 3975115"/>
              <a:gd name="connsiteY1" fmla="*/ 0 h 1580670"/>
              <a:gd name="connsiteX2" fmla="*/ 3711665 w 3975115"/>
              <a:gd name="connsiteY2" fmla="*/ 0 h 1580670"/>
              <a:gd name="connsiteX3" fmla="*/ 3975115 w 3975115"/>
              <a:gd name="connsiteY3" fmla="*/ 263450 h 1580670"/>
              <a:gd name="connsiteX4" fmla="*/ 3975115 w 3975115"/>
              <a:gd name="connsiteY4" fmla="*/ 1317220 h 1580670"/>
              <a:gd name="connsiteX5" fmla="*/ 3711665 w 3975115"/>
              <a:gd name="connsiteY5" fmla="*/ 1580670 h 1580670"/>
              <a:gd name="connsiteX6" fmla="*/ 263450 w 3975115"/>
              <a:gd name="connsiteY6" fmla="*/ 1580670 h 1580670"/>
              <a:gd name="connsiteX7" fmla="*/ 0 w 3975115"/>
              <a:gd name="connsiteY7" fmla="*/ 1317220 h 1580670"/>
              <a:gd name="connsiteX8" fmla="*/ 0 w 3975115"/>
              <a:gd name="connsiteY8" fmla="*/ 263450 h 158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5115" h="1580670" fill="none" extrusionOk="0">
                <a:moveTo>
                  <a:pt x="0" y="263450"/>
                </a:moveTo>
                <a:cubicBezTo>
                  <a:pt x="10163" y="137862"/>
                  <a:pt x="99138" y="-18490"/>
                  <a:pt x="263450" y="0"/>
                </a:cubicBezTo>
                <a:cubicBezTo>
                  <a:pt x="1713356" y="134282"/>
                  <a:pt x="3083809" y="-79341"/>
                  <a:pt x="3711665" y="0"/>
                </a:cubicBezTo>
                <a:cubicBezTo>
                  <a:pt x="3842393" y="-19214"/>
                  <a:pt x="3958898" y="112901"/>
                  <a:pt x="3975115" y="263450"/>
                </a:cubicBezTo>
                <a:cubicBezTo>
                  <a:pt x="3918128" y="697240"/>
                  <a:pt x="4010032" y="1037149"/>
                  <a:pt x="3975115" y="1317220"/>
                </a:cubicBezTo>
                <a:cubicBezTo>
                  <a:pt x="3964159" y="1484830"/>
                  <a:pt x="3858761" y="1578941"/>
                  <a:pt x="3711665" y="1580670"/>
                </a:cubicBezTo>
                <a:cubicBezTo>
                  <a:pt x="2742184" y="1571892"/>
                  <a:pt x="1420920" y="1444079"/>
                  <a:pt x="263450" y="1580670"/>
                </a:cubicBezTo>
                <a:cubicBezTo>
                  <a:pt x="106702" y="1581788"/>
                  <a:pt x="1618" y="1457691"/>
                  <a:pt x="0" y="1317220"/>
                </a:cubicBezTo>
                <a:cubicBezTo>
                  <a:pt x="71479" y="817189"/>
                  <a:pt x="64314" y="693273"/>
                  <a:pt x="0" y="263450"/>
                </a:cubicBezTo>
                <a:close/>
              </a:path>
              <a:path w="3975115" h="1580670" stroke="0" extrusionOk="0">
                <a:moveTo>
                  <a:pt x="0" y="263450"/>
                </a:moveTo>
                <a:cubicBezTo>
                  <a:pt x="12738" y="133344"/>
                  <a:pt x="106624" y="25716"/>
                  <a:pt x="263450" y="0"/>
                </a:cubicBezTo>
                <a:cubicBezTo>
                  <a:pt x="1154485" y="34798"/>
                  <a:pt x="2620143" y="-90751"/>
                  <a:pt x="3711665" y="0"/>
                </a:cubicBezTo>
                <a:cubicBezTo>
                  <a:pt x="3846239" y="7729"/>
                  <a:pt x="3978541" y="96323"/>
                  <a:pt x="3975115" y="263450"/>
                </a:cubicBezTo>
                <a:cubicBezTo>
                  <a:pt x="3908189" y="587768"/>
                  <a:pt x="4011386" y="1023784"/>
                  <a:pt x="3975115" y="1317220"/>
                </a:cubicBezTo>
                <a:cubicBezTo>
                  <a:pt x="3979080" y="1462396"/>
                  <a:pt x="3866288" y="1572217"/>
                  <a:pt x="3711665" y="1580670"/>
                </a:cubicBezTo>
                <a:cubicBezTo>
                  <a:pt x="3237488" y="1610286"/>
                  <a:pt x="1325706" y="1586254"/>
                  <a:pt x="263450" y="1580670"/>
                </a:cubicBezTo>
                <a:cubicBezTo>
                  <a:pt x="108041" y="1562395"/>
                  <a:pt x="-717" y="1457883"/>
                  <a:pt x="0" y="1317220"/>
                </a:cubicBezTo>
                <a:cubicBezTo>
                  <a:pt x="66349" y="1163316"/>
                  <a:pt x="-9962" y="712504"/>
                  <a:pt x="0" y="26345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864119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454545"/>
                </a:solidFill>
              </a:rPr>
              <a:t>Số</a:t>
            </a:r>
            <a:r>
              <a:rPr lang="en-US" sz="3600" dirty="0">
                <a:solidFill>
                  <a:srgbClr val="454545"/>
                </a:solidFill>
              </a:rPr>
              <a:t> 323 </a:t>
            </a:r>
            <a:r>
              <a:rPr lang="en-US" sz="3600" dirty="0" err="1">
                <a:solidFill>
                  <a:srgbClr val="454545"/>
                </a:solidFill>
              </a:rPr>
              <a:t>gồm</a:t>
            </a:r>
            <a:r>
              <a:rPr lang="en-US" sz="3600" dirty="0">
                <a:solidFill>
                  <a:srgbClr val="454545"/>
                </a:solidFill>
              </a:rPr>
              <a:t> 3 </a:t>
            </a:r>
            <a:r>
              <a:rPr lang="en-US" sz="3600" dirty="0" err="1">
                <a:solidFill>
                  <a:srgbClr val="454545"/>
                </a:solidFill>
              </a:rPr>
              <a:t>trăm</a:t>
            </a:r>
            <a:r>
              <a:rPr lang="en-US" sz="3600" dirty="0">
                <a:solidFill>
                  <a:srgbClr val="454545"/>
                </a:solidFill>
              </a:rPr>
              <a:t>, 2 </a:t>
            </a:r>
            <a:r>
              <a:rPr lang="en-US" sz="3600" dirty="0" err="1">
                <a:solidFill>
                  <a:srgbClr val="454545"/>
                </a:solidFill>
              </a:rPr>
              <a:t>chục</a:t>
            </a:r>
            <a:r>
              <a:rPr lang="en-US" sz="3600" dirty="0">
                <a:solidFill>
                  <a:srgbClr val="454545"/>
                </a:solidFill>
              </a:rPr>
              <a:t> </a:t>
            </a:r>
            <a:r>
              <a:rPr lang="en-US" sz="3600" dirty="0" err="1">
                <a:solidFill>
                  <a:srgbClr val="454545"/>
                </a:solidFill>
              </a:rPr>
              <a:t>và</a:t>
            </a:r>
            <a:r>
              <a:rPr lang="en-US" sz="3600" dirty="0">
                <a:solidFill>
                  <a:srgbClr val="454545"/>
                </a:solidFill>
              </a:rPr>
              <a:t> 3 </a:t>
            </a:r>
            <a:r>
              <a:rPr lang="en-US" sz="3600" dirty="0" err="1">
                <a:solidFill>
                  <a:srgbClr val="454545"/>
                </a:solidFill>
              </a:rPr>
              <a:t>đơn</a:t>
            </a:r>
            <a:r>
              <a:rPr lang="en-US" sz="3600" dirty="0">
                <a:solidFill>
                  <a:srgbClr val="454545"/>
                </a:solidFill>
              </a:rPr>
              <a:t> </a:t>
            </a:r>
            <a:r>
              <a:rPr lang="en-US" sz="3600" dirty="0" err="1">
                <a:solidFill>
                  <a:srgbClr val="454545"/>
                </a:solidFill>
              </a:rPr>
              <a:t>vị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21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210796" y="265704"/>
            <a:ext cx="8676876" cy="476474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54091" y="113052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sp>
        <p:nvSpPr>
          <p:cNvPr id="368" name="Hình chữ nhật: Góc Tròn 367">
            <a:extLst>
              <a:ext uri="{FF2B5EF4-FFF2-40B4-BE49-F238E27FC236}">
                <a16:creationId xmlns:a16="http://schemas.microsoft.com/office/drawing/2014/main" id="{4998CB9A-93E6-5CC1-D8AE-94470FD576F1}"/>
              </a:ext>
            </a:extLst>
          </p:cNvPr>
          <p:cNvSpPr/>
          <p:nvPr/>
        </p:nvSpPr>
        <p:spPr>
          <a:xfrm>
            <a:off x="791839" y="1012132"/>
            <a:ext cx="5412057" cy="393845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9" name="Picture 2" descr="100+ hình ảnh chibi cô giáo - hinhanhsieudep.net">
            <a:extLst>
              <a:ext uri="{FF2B5EF4-FFF2-40B4-BE49-F238E27FC236}">
                <a16:creationId xmlns:a16="http://schemas.microsoft.com/office/drawing/2014/main" id="{FAC54943-A5FE-961F-8387-75BA1253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225" y="1735121"/>
            <a:ext cx="3923292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5" name="Bảng 2">
            <a:extLst>
              <a:ext uri="{FF2B5EF4-FFF2-40B4-BE49-F238E27FC236}">
                <a16:creationId xmlns:a16="http://schemas.microsoft.com/office/drawing/2014/main" id="{3436FE97-409D-FFDB-D846-69B0FDC0F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242279"/>
              </p:ext>
            </p:extLst>
          </p:nvPr>
        </p:nvGraphicFramePr>
        <p:xfrm>
          <a:off x="1018460" y="2761562"/>
          <a:ext cx="4942746" cy="1554480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1647582">
                  <a:extLst>
                    <a:ext uri="{9D8B030D-6E8A-4147-A177-3AD203B41FA5}">
                      <a16:colId xmlns:a16="http://schemas.microsoft.com/office/drawing/2014/main" val="1485734660"/>
                    </a:ext>
                  </a:extLst>
                </a:gridCol>
                <a:gridCol w="1647582">
                  <a:extLst>
                    <a:ext uri="{9D8B030D-6E8A-4147-A177-3AD203B41FA5}">
                      <a16:colId xmlns:a16="http://schemas.microsoft.com/office/drawing/2014/main" val="3528904581"/>
                    </a:ext>
                  </a:extLst>
                </a:gridCol>
                <a:gridCol w="1647582">
                  <a:extLst>
                    <a:ext uri="{9D8B030D-6E8A-4147-A177-3AD203B41FA5}">
                      <a16:colId xmlns:a16="http://schemas.microsoft.com/office/drawing/2014/main" val="3836823089"/>
                    </a:ext>
                  </a:extLst>
                </a:gridCol>
              </a:tblGrid>
              <a:tr h="4457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Hàng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524151"/>
                  </a:ext>
                </a:extLst>
              </a:tr>
              <a:tr h="4457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Trăm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Chục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D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n-lt"/>
                        </a:rPr>
                        <a:t>Đơn</a:t>
                      </a:r>
                      <a:r>
                        <a:rPr lang="en-US" sz="2800" dirty="0">
                          <a:latin typeface="+mn-lt"/>
                        </a:rPr>
                        <a:t> </a:t>
                      </a:r>
                      <a:r>
                        <a:rPr lang="en-US" sz="2800" dirty="0" err="1">
                          <a:latin typeface="+mn-lt"/>
                        </a:rPr>
                        <a:t>vị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55390"/>
                  </a:ext>
                </a:extLst>
              </a:tr>
              <a:tr h="44574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453447"/>
                  </a:ext>
                </a:extLst>
              </a:tr>
            </a:tbl>
          </a:graphicData>
        </a:graphic>
      </p:graphicFrame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5541713" y="509421"/>
            <a:ext cx="2463765" cy="1878353"/>
            <a:chOff x="4577285" y="1639678"/>
            <a:chExt cx="3241544" cy="2052261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4619409" y="1966661"/>
              <a:ext cx="3199420" cy="1176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vi-VN" sz="3200" b="1" dirty="0" err="1">
                  <a:latin typeface="+mn-lt"/>
                </a:rPr>
                <a:t>Số</a:t>
              </a:r>
              <a:r>
                <a:rPr lang="vi-VN" sz="3200" b="1" dirty="0">
                  <a:latin typeface="+mn-lt"/>
                </a:rPr>
                <a:t> trăm </a:t>
              </a:r>
              <a:r>
                <a:rPr lang="vi-VN" sz="3200" b="1" dirty="0" err="1">
                  <a:latin typeface="+mn-lt"/>
                </a:rPr>
                <a:t>là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2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2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mấy</a:t>
              </a:r>
              <a:r>
                <a:rPr lang="vi-VN" sz="3200" b="1" dirty="0">
                  <a:latin typeface="+mn-lt"/>
                </a:rPr>
                <a:t>?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299" name="Nhóm 298">
            <a:extLst>
              <a:ext uri="{FF2B5EF4-FFF2-40B4-BE49-F238E27FC236}">
                <a16:creationId xmlns:a16="http://schemas.microsoft.com/office/drawing/2014/main" id="{94D645B7-79B1-2A0A-65DA-E5FE9C9368E5}"/>
              </a:ext>
            </a:extLst>
          </p:cNvPr>
          <p:cNvGrpSpPr/>
          <p:nvPr/>
        </p:nvGrpSpPr>
        <p:grpSpPr>
          <a:xfrm>
            <a:off x="5479626" y="643269"/>
            <a:ext cx="2597570" cy="1468081"/>
            <a:chOff x="4505568" y="1639678"/>
            <a:chExt cx="3295226" cy="2052261"/>
          </a:xfrm>
        </p:grpSpPr>
        <p:sp>
          <p:nvSpPr>
            <p:cNvPr id="300" name="Bong bóng Lời nói: Hình bầu dục 299">
              <a:extLst>
                <a:ext uri="{FF2B5EF4-FFF2-40B4-BE49-F238E27FC236}">
                  <a16:creationId xmlns:a16="http://schemas.microsoft.com/office/drawing/2014/main" id="{E43CF39A-5FF0-7B5F-0742-5DAA74659EB3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Hộp Văn bản 300">
              <a:extLst>
                <a:ext uri="{FF2B5EF4-FFF2-40B4-BE49-F238E27FC236}">
                  <a16:creationId xmlns:a16="http://schemas.microsoft.com/office/drawing/2014/main" id="{9B517F7D-7B59-FC8F-7364-AE333C151CD2}"/>
                </a:ext>
              </a:extLst>
            </p:cNvPr>
            <p:cNvSpPr txBox="1"/>
            <p:nvPr/>
          </p:nvSpPr>
          <p:spPr>
            <a:xfrm>
              <a:off x="4505568" y="2294629"/>
              <a:ext cx="3199420" cy="90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>
                  <a:latin typeface="+mn-lt"/>
                </a:rPr>
                <a:t>3 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344" name="Nhóm 343">
            <a:extLst>
              <a:ext uri="{FF2B5EF4-FFF2-40B4-BE49-F238E27FC236}">
                <a16:creationId xmlns:a16="http://schemas.microsoft.com/office/drawing/2014/main" id="{4215AA08-33E9-0374-A984-DB12A575D45A}"/>
              </a:ext>
            </a:extLst>
          </p:cNvPr>
          <p:cNvGrpSpPr/>
          <p:nvPr/>
        </p:nvGrpSpPr>
        <p:grpSpPr>
          <a:xfrm>
            <a:off x="1430788" y="1071139"/>
            <a:ext cx="830451" cy="1602029"/>
            <a:chOff x="4993105" y="2382253"/>
            <a:chExt cx="878306" cy="1737008"/>
          </a:xfrm>
        </p:grpSpPr>
        <p:sp>
          <p:nvSpPr>
            <p:cNvPr id="345" name="Hình Bầu dục 344">
              <a:extLst>
                <a:ext uri="{FF2B5EF4-FFF2-40B4-BE49-F238E27FC236}">
                  <a16:creationId xmlns:a16="http://schemas.microsoft.com/office/drawing/2014/main" id="{1967B5AD-71E5-1828-0DEF-F240882CEE7C}"/>
                </a:ext>
              </a:extLst>
            </p:cNvPr>
            <p:cNvSpPr/>
            <p:nvPr/>
          </p:nvSpPr>
          <p:spPr>
            <a:xfrm>
              <a:off x="4993105" y="3468993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46" name="Hình Bầu dục 345">
              <a:extLst>
                <a:ext uri="{FF2B5EF4-FFF2-40B4-BE49-F238E27FC236}">
                  <a16:creationId xmlns:a16="http://schemas.microsoft.com/office/drawing/2014/main" id="{0CD0E566-7993-FF6F-DC9D-54DA3F14DE2B}"/>
                </a:ext>
              </a:extLst>
            </p:cNvPr>
            <p:cNvSpPr/>
            <p:nvPr/>
          </p:nvSpPr>
          <p:spPr>
            <a:xfrm>
              <a:off x="4993105" y="2925623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47" name="Hình Bầu dục 346">
              <a:extLst>
                <a:ext uri="{FF2B5EF4-FFF2-40B4-BE49-F238E27FC236}">
                  <a16:creationId xmlns:a16="http://schemas.microsoft.com/office/drawing/2014/main" id="{5B4EFD98-0884-3A80-21A3-EB79D1A893D9}"/>
                </a:ext>
              </a:extLst>
            </p:cNvPr>
            <p:cNvSpPr/>
            <p:nvPr/>
          </p:nvSpPr>
          <p:spPr>
            <a:xfrm>
              <a:off x="4993105" y="2382253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348" name="Nhóm 347">
            <a:extLst>
              <a:ext uri="{FF2B5EF4-FFF2-40B4-BE49-F238E27FC236}">
                <a16:creationId xmlns:a16="http://schemas.microsoft.com/office/drawing/2014/main" id="{FA1A2116-166B-40B0-7EB2-C5F9C2FCE17B}"/>
              </a:ext>
            </a:extLst>
          </p:cNvPr>
          <p:cNvGrpSpPr/>
          <p:nvPr/>
        </p:nvGrpSpPr>
        <p:grpSpPr>
          <a:xfrm>
            <a:off x="3103878" y="1437518"/>
            <a:ext cx="735402" cy="1171522"/>
            <a:chOff x="6736916" y="2947739"/>
            <a:chExt cx="735402" cy="1171522"/>
          </a:xfrm>
        </p:grpSpPr>
        <p:sp>
          <p:nvSpPr>
            <p:cNvPr id="349" name="Hình Bầu dục 348">
              <a:extLst>
                <a:ext uri="{FF2B5EF4-FFF2-40B4-BE49-F238E27FC236}">
                  <a16:creationId xmlns:a16="http://schemas.microsoft.com/office/drawing/2014/main" id="{A88F58DB-0339-CF29-71E8-1F62CD7143A6}"/>
                </a:ext>
              </a:extLst>
            </p:cNvPr>
            <p:cNvSpPr/>
            <p:nvPr/>
          </p:nvSpPr>
          <p:spPr>
            <a:xfrm>
              <a:off x="6736916" y="3468993"/>
              <a:ext cx="735402" cy="650268"/>
            </a:xfrm>
            <a:prstGeom prst="ellipse">
              <a:avLst/>
            </a:prstGeom>
            <a:solidFill>
              <a:srgbClr val="FDBDD6"/>
            </a:solidFill>
            <a:ln w="38100">
              <a:solidFill>
                <a:srgbClr val="C53B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>
                      <a:lumMod val="10000"/>
                    </a:schemeClr>
                  </a:solidFill>
                </a:rPr>
                <a:t>10</a:t>
              </a:r>
              <a:endParaRPr lang="en-US" sz="24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50" name="Hình Bầu dục 349">
              <a:extLst>
                <a:ext uri="{FF2B5EF4-FFF2-40B4-BE49-F238E27FC236}">
                  <a16:creationId xmlns:a16="http://schemas.microsoft.com/office/drawing/2014/main" id="{8B85372E-8BB2-E106-E355-A40988B78770}"/>
                </a:ext>
              </a:extLst>
            </p:cNvPr>
            <p:cNvSpPr/>
            <p:nvPr/>
          </p:nvSpPr>
          <p:spPr>
            <a:xfrm>
              <a:off x="6736916" y="2947739"/>
              <a:ext cx="735402" cy="650268"/>
            </a:xfrm>
            <a:prstGeom prst="ellipse">
              <a:avLst/>
            </a:prstGeom>
            <a:solidFill>
              <a:srgbClr val="FDBDD6"/>
            </a:solidFill>
            <a:ln w="38100">
              <a:solidFill>
                <a:srgbClr val="C53B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>
                      <a:lumMod val="10000"/>
                    </a:schemeClr>
                  </a:solidFill>
                </a:rPr>
                <a:t>10</a:t>
              </a:r>
              <a:endParaRPr lang="en-US" sz="24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351" name="Nhóm 350">
            <a:extLst>
              <a:ext uri="{FF2B5EF4-FFF2-40B4-BE49-F238E27FC236}">
                <a16:creationId xmlns:a16="http://schemas.microsoft.com/office/drawing/2014/main" id="{0B3B7B4D-BF98-7B78-0926-3717EFE1D475}"/>
              </a:ext>
            </a:extLst>
          </p:cNvPr>
          <p:cNvGrpSpPr/>
          <p:nvPr/>
        </p:nvGrpSpPr>
        <p:grpSpPr>
          <a:xfrm>
            <a:off x="4810846" y="1211866"/>
            <a:ext cx="735402" cy="1483093"/>
            <a:chOff x="7970122" y="2267951"/>
            <a:chExt cx="735402" cy="1747832"/>
          </a:xfrm>
        </p:grpSpPr>
        <p:sp>
          <p:nvSpPr>
            <p:cNvPr id="352" name="Hình Bầu dục 351">
              <a:extLst>
                <a:ext uri="{FF2B5EF4-FFF2-40B4-BE49-F238E27FC236}">
                  <a16:creationId xmlns:a16="http://schemas.microsoft.com/office/drawing/2014/main" id="{31E3B92C-C0FA-2FD0-2798-98EB4864D550}"/>
                </a:ext>
              </a:extLst>
            </p:cNvPr>
            <p:cNvSpPr/>
            <p:nvPr/>
          </p:nvSpPr>
          <p:spPr>
            <a:xfrm>
              <a:off x="7970122" y="3365515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53" name="Hình Bầu dục 352">
              <a:extLst>
                <a:ext uri="{FF2B5EF4-FFF2-40B4-BE49-F238E27FC236}">
                  <a16:creationId xmlns:a16="http://schemas.microsoft.com/office/drawing/2014/main" id="{FE5BCF98-7814-2BD0-911F-EA85604A7DAB}"/>
                </a:ext>
              </a:extLst>
            </p:cNvPr>
            <p:cNvSpPr/>
            <p:nvPr/>
          </p:nvSpPr>
          <p:spPr>
            <a:xfrm>
              <a:off x="7970122" y="2816733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54" name="Hình Bầu dục 353">
              <a:extLst>
                <a:ext uri="{FF2B5EF4-FFF2-40B4-BE49-F238E27FC236}">
                  <a16:creationId xmlns:a16="http://schemas.microsoft.com/office/drawing/2014/main" id="{56052C99-6FBA-8FAF-1954-C79211019CE1}"/>
                </a:ext>
              </a:extLst>
            </p:cNvPr>
            <p:cNvSpPr/>
            <p:nvPr/>
          </p:nvSpPr>
          <p:spPr>
            <a:xfrm>
              <a:off x="7970122" y="2267951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355" name="Nhóm 354">
            <a:extLst>
              <a:ext uri="{FF2B5EF4-FFF2-40B4-BE49-F238E27FC236}">
                <a16:creationId xmlns:a16="http://schemas.microsoft.com/office/drawing/2014/main" id="{42E32D1D-D41F-CAC0-1F76-17A7FB96CE99}"/>
              </a:ext>
            </a:extLst>
          </p:cNvPr>
          <p:cNvGrpSpPr/>
          <p:nvPr/>
        </p:nvGrpSpPr>
        <p:grpSpPr>
          <a:xfrm>
            <a:off x="5221433" y="294248"/>
            <a:ext cx="3301519" cy="1878353"/>
            <a:chOff x="4577285" y="1639678"/>
            <a:chExt cx="3223509" cy="2052261"/>
          </a:xfrm>
        </p:grpSpPr>
        <p:sp>
          <p:nvSpPr>
            <p:cNvPr id="356" name="Bong bóng Lời nói: Hình bầu dục 355">
              <a:extLst>
                <a:ext uri="{FF2B5EF4-FFF2-40B4-BE49-F238E27FC236}">
                  <a16:creationId xmlns:a16="http://schemas.microsoft.com/office/drawing/2014/main" id="{E5355D16-25E5-C3F1-B039-C553735E1B61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Hộp Văn bản 356">
              <a:extLst>
                <a:ext uri="{FF2B5EF4-FFF2-40B4-BE49-F238E27FC236}">
                  <a16:creationId xmlns:a16="http://schemas.microsoft.com/office/drawing/2014/main" id="{5252E037-0FB8-3A09-9AD6-E26372AC918C}"/>
                </a:ext>
              </a:extLst>
            </p:cNvPr>
            <p:cNvSpPr txBox="1"/>
            <p:nvPr/>
          </p:nvSpPr>
          <p:spPr>
            <a:xfrm>
              <a:off x="4597407" y="1887668"/>
              <a:ext cx="3199420" cy="1714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vi-VN" sz="3200" b="1" dirty="0" err="1">
                  <a:solidFill>
                    <a:srgbClr val="005870"/>
                  </a:solidFill>
                  <a:latin typeface="+mn-lt"/>
                </a:rPr>
                <a:t>Chữ</a:t>
              </a:r>
              <a:r>
                <a:rPr lang="vi-VN" sz="32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005870"/>
                  </a:solidFill>
                  <a:latin typeface="+mn-lt"/>
                </a:rPr>
                <a:t>số</a:t>
              </a:r>
              <a:r>
                <a:rPr lang="vi-VN" sz="32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vi-VN" sz="3200" b="1" dirty="0">
                  <a:latin typeface="+mn-lt"/>
                </a:rPr>
                <a:t>3 ở </a:t>
              </a:r>
              <a:r>
                <a:rPr lang="vi-VN" sz="3200" b="1" dirty="0" err="1">
                  <a:latin typeface="+mn-lt"/>
                </a:rPr>
                <a:t>cột</a:t>
              </a:r>
              <a:r>
                <a:rPr lang="vi-VN" sz="3200" b="1" dirty="0">
                  <a:latin typeface="+mn-lt"/>
                </a:rPr>
                <a:t> trăm </a:t>
              </a:r>
              <a:r>
                <a:rPr lang="vi-VN" sz="3200" b="1" dirty="0" err="1">
                  <a:latin typeface="+mn-lt"/>
                </a:rPr>
                <a:t>có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giá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trị</a:t>
              </a:r>
              <a:r>
                <a:rPr lang="vi-VN" sz="3200" b="1" dirty="0">
                  <a:latin typeface="+mn-lt"/>
                </a:rPr>
                <a:t> </a:t>
              </a:r>
            </a:p>
            <a:p>
              <a:pPr algn="ctr"/>
              <a:r>
                <a:rPr lang="vi-VN" sz="3200" b="1" dirty="0">
                  <a:latin typeface="+mn-lt"/>
                </a:rPr>
                <a:t>bao nhiêu?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358" name="Nhóm 357">
            <a:extLst>
              <a:ext uri="{FF2B5EF4-FFF2-40B4-BE49-F238E27FC236}">
                <a16:creationId xmlns:a16="http://schemas.microsoft.com/office/drawing/2014/main" id="{5B798B3E-1E44-78CE-74A7-FB8C2DFF455B}"/>
              </a:ext>
            </a:extLst>
          </p:cNvPr>
          <p:cNvGrpSpPr/>
          <p:nvPr/>
        </p:nvGrpSpPr>
        <p:grpSpPr>
          <a:xfrm>
            <a:off x="6440126" y="678193"/>
            <a:ext cx="1704668" cy="1449822"/>
            <a:chOff x="4540273" y="1639678"/>
            <a:chExt cx="3260521" cy="2052261"/>
          </a:xfrm>
        </p:grpSpPr>
        <p:sp>
          <p:nvSpPr>
            <p:cNvPr id="359" name="Bong bóng Lời nói: Hình bầu dục 358">
              <a:extLst>
                <a:ext uri="{FF2B5EF4-FFF2-40B4-BE49-F238E27FC236}">
                  <a16:creationId xmlns:a16="http://schemas.microsoft.com/office/drawing/2014/main" id="{130AD2FD-C65C-ED09-21BC-B1821948FFA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Hộp Văn bản 359">
              <a:extLst>
                <a:ext uri="{FF2B5EF4-FFF2-40B4-BE49-F238E27FC236}">
                  <a16:creationId xmlns:a16="http://schemas.microsoft.com/office/drawing/2014/main" id="{7681AE94-CC73-8706-720E-91EB88A72EBD}"/>
                </a:ext>
              </a:extLst>
            </p:cNvPr>
            <p:cNvSpPr txBox="1"/>
            <p:nvPr/>
          </p:nvSpPr>
          <p:spPr>
            <a:xfrm>
              <a:off x="4540273" y="2060723"/>
              <a:ext cx="3199420" cy="117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accent2"/>
                  </a:solidFill>
                  <a:latin typeface="+mn-lt"/>
                </a:rPr>
                <a:t>300</a:t>
              </a:r>
              <a:endParaRPr lang="en-US" sz="6000" b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363" name="TextBox 7">
            <a:extLst>
              <a:ext uri="{FF2B5EF4-FFF2-40B4-BE49-F238E27FC236}">
                <a16:creationId xmlns:a16="http://schemas.microsoft.com/office/drawing/2014/main" id="{8F01FD27-FC22-C2BE-8538-60C599E9EF67}"/>
              </a:ext>
            </a:extLst>
          </p:cNvPr>
          <p:cNvSpPr txBox="1"/>
          <p:nvPr/>
        </p:nvSpPr>
        <p:spPr>
          <a:xfrm>
            <a:off x="1258267" y="4350379"/>
            <a:ext cx="306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1200" dirty="0" err="1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Viết</a:t>
            </a:r>
            <a:r>
              <a:rPr lang="vi-VN" sz="3200" b="1" kern="1200" dirty="0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vi-VN" sz="3200" b="1" kern="1200" dirty="0" err="1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số</a:t>
            </a:r>
            <a:r>
              <a:rPr lang="vi-VN" sz="3200" b="1" kern="1200" dirty="0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: </a:t>
            </a:r>
            <a:r>
              <a:rPr lang="en-US" sz="3200" b="1" kern="1200" dirty="0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  .?.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3C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0" name="Nhóm 369">
            <a:extLst>
              <a:ext uri="{FF2B5EF4-FFF2-40B4-BE49-F238E27FC236}">
                <a16:creationId xmlns:a16="http://schemas.microsoft.com/office/drawing/2014/main" id="{73BD189B-4356-496E-FAEF-3778045FC4EB}"/>
              </a:ext>
            </a:extLst>
          </p:cNvPr>
          <p:cNvGrpSpPr/>
          <p:nvPr/>
        </p:nvGrpSpPr>
        <p:grpSpPr>
          <a:xfrm>
            <a:off x="5541312" y="487439"/>
            <a:ext cx="3028490" cy="1715455"/>
            <a:chOff x="4553087" y="1639678"/>
            <a:chExt cx="3247707" cy="2052261"/>
          </a:xfrm>
        </p:grpSpPr>
        <p:sp>
          <p:nvSpPr>
            <p:cNvPr id="371" name="Bong bóng Lời nói: Hình bầu dục 370">
              <a:extLst>
                <a:ext uri="{FF2B5EF4-FFF2-40B4-BE49-F238E27FC236}">
                  <a16:creationId xmlns:a16="http://schemas.microsoft.com/office/drawing/2014/main" id="{2552AC3D-A178-E022-9695-98172382E48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Hộp Văn bản 371">
              <a:extLst>
                <a:ext uri="{FF2B5EF4-FFF2-40B4-BE49-F238E27FC236}">
                  <a16:creationId xmlns:a16="http://schemas.microsoft.com/office/drawing/2014/main" id="{1907CBF7-BBD1-AA9A-DA7E-88C89F4D304E}"/>
                </a:ext>
              </a:extLst>
            </p:cNvPr>
            <p:cNvSpPr txBox="1"/>
            <p:nvPr/>
          </p:nvSpPr>
          <p:spPr>
            <a:xfrm>
              <a:off x="4553087" y="2097697"/>
              <a:ext cx="3199420" cy="143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vi-VN" sz="3600" b="1" dirty="0" err="1">
                  <a:latin typeface="+mn-lt"/>
                </a:rPr>
                <a:t>Số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chục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mấy</a:t>
              </a:r>
              <a:r>
                <a:rPr lang="vi-VN" sz="3600" b="1" dirty="0">
                  <a:latin typeface="+mn-lt"/>
                </a:rPr>
                <a:t>?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385" name="Nhóm 384">
            <a:extLst>
              <a:ext uri="{FF2B5EF4-FFF2-40B4-BE49-F238E27FC236}">
                <a16:creationId xmlns:a16="http://schemas.microsoft.com/office/drawing/2014/main" id="{C19A6CCD-6A5B-37F9-D9A6-DF2ABFDB9412}"/>
              </a:ext>
            </a:extLst>
          </p:cNvPr>
          <p:cNvGrpSpPr/>
          <p:nvPr/>
        </p:nvGrpSpPr>
        <p:grpSpPr>
          <a:xfrm>
            <a:off x="5652757" y="696955"/>
            <a:ext cx="2597570" cy="1468081"/>
            <a:chOff x="4505568" y="1639678"/>
            <a:chExt cx="3295226" cy="2052261"/>
          </a:xfrm>
        </p:grpSpPr>
        <p:sp>
          <p:nvSpPr>
            <p:cNvPr id="386" name="Bong bóng Lời nói: Hình bầu dục 385">
              <a:extLst>
                <a:ext uri="{FF2B5EF4-FFF2-40B4-BE49-F238E27FC236}">
                  <a16:creationId xmlns:a16="http://schemas.microsoft.com/office/drawing/2014/main" id="{8BEEBEF4-BB8F-49B9-9012-711EA1DFD856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Hộp Văn bản 386">
              <a:extLst>
                <a:ext uri="{FF2B5EF4-FFF2-40B4-BE49-F238E27FC236}">
                  <a16:creationId xmlns:a16="http://schemas.microsoft.com/office/drawing/2014/main" id="{8F08329E-045F-E3A1-2DB1-0D3C852BA54C}"/>
                </a:ext>
              </a:extLst>
            </p:cNvPr>
            <p:cNvSpPr txBox="1"/>
            <p:nvPr/>
          </p:nvSpPr>
          <p:spPr>
            <a:xfrm>
              <a:off x="4505568" y="2294629"/>
              <a:ext cx="3199420" cy="90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2</a:t>
              </a:r>
              <a:r>
                <a:rPr lang="vi-VN" sz="3600" b="1" dirty="0">
                  <a:latin typeface="+mn-lt"/>
                </a:rPr>
                <a:t> 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391" name="Nhóm 390">
            <a:extLst>
              <a:ext uri="{FF2B5EF4-FFF2-40B4-BE49-F238E27FC236}">
                <a16:creationId xmlns:a16="http://schemas.microsoft.com/office/drawing/2014/main" id="{D229E1E6-A33B-C1EB-4440-CA3BBCF953D4}"/>
              </a:ext>
            </a:extLst>
          </p:cNvPr>
          <p:cNvGrpSpPr/>
          <p:nvPr/>
        </p:nvGrpSpPr>
        <p:grpSpPr>
          <a:xfrm>
            <a:off x="5168106" y="192915"/>
            <a:ext cx="3485398" cy="2161478"/>
            <a:chOff x="4577285" y="1639678"/>
            <a:chExt cx="3223509" cy="2052261"/>
          </a:xfrm>
        </p:grpSpPr>
        <p:sp>
          <p:nvSpPr>
            <p:cNvPr id="392" name="Bong bóng Lời nói: Hình bầu dục 391">
              <a:extLst>
                <a:ext uri="{FF2B5EF4-FFF2-40B4-BE49-F238E27FC236}">
                  <a16:creationId xmlns:a16="http://schemas.microsoft.com/office/drawing/2014/main" id="{F132B32C-D3C9-C4DD-F85B-A2564DC1E1AF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Hộp Văn bản 392">
              <a:extLst>
                <a:ext uri="{FF2B5EF4-FFF2-40B4-BE49-F238E27FC236}">
                  <a16:creationId xmlns:a16="http://schemas.microsoft.com/office/drawing/2014/main" id="{176F1872-308B-B009-CDD8-4C8D7CBB48B7}"/>
                </a:ext>
              </a:extLst>
            </p:cNvPr>
            <p:cNvSpPr txBox="1"/>
            <p:nvPr/>
          </p:nvSpPr>
          <p:spPr>
            <a:xfrm>
              <a:off x="4582355" y="1904775"/>
              <a:ext cx="3199420" cy="166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>
                  <a:latin typeface="+mn-lt"/>
                </a:rPr>
                <a:t>2 ở </a:t>
              </a:r>
              <a:r>
                <a:rPr lang="vi-VN" sz="3600" b="1" dirty="0" err="1">
                  <a:latin typeface="+mn-lt"/>
                </a:rPr>
                <a:t>cột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chục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có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giá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trị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bao nhiêu? 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395" name="Nhóm 394">
            <a:extLst>
              <a:ext uri="{FF2B5EF4-FFF2-40B4-BE49-F238E27FC236}">
                <a16:creationId xmlns:a16="http://schemas.microsoft.com/office/drawing/2014/main" id="{2DD61527-A973-E122-93FF-C4B4AB07A6F8}"/>
              </a:ext>
            </a:extLst>
          </p:cNvPr>
          <p:cNvGrpSpPr/>
          <p:nvPr/>
        </p:nvGrpSpPr>
        <p:grpSpPr>
          <a:xfrm>
            <a:off x="5673576" y="1066773"/>
            <a:ext cx="1893236" cy="1242572"/>
            <a:chOff x="4577285" y="1639678"/>
            <a:chExt cx="3270099" cy="2052261"/>
          </a:xfrm>
        </p:grpSpPr>
        <p:sp>
          <p:nvSpPr>
            <p:cNvPr id="396" name="Bong bóng Lời nói: Hình bầu dục 395">
              <a:extLst>
                <a:ext uri="{FF2B5EF4-FFF2-40B4-BE49-F238E27FC236}">
                  <a16:creationId xmlns:a16="http://schemas.microsoft.com/office/drawing/2014/main" id="{8C7B14BE-B947-E4FF-E039-848C69B476B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Hộp Văn bản 396">
              <a:extLst>
                <a:ext uri="{FF2B5EF4-FFF2-40B4-BE49-F238E27FC236}">
                  <a16:creationId xmlns:a16="http://schemas.microsoft.com/office/drawing/2014/main" id="{1A0F6E23-5C9A-C12D-611F-B307FDE72519}"/>
                </a:ext>
              </a:extLst>
            </p:cNvPr>
            <p:cNvSpPr txBox="1"/>
            <p:nvPr/>
          </p:nvSpPr>
          <p:spPr>
            <a:xfrm>
              <a:off x="4647963" y="1939286"/>
              <a:ext cx="3199421" cy="1290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5870"/>
                  </a:solidFill>
                  <a:latin typeface="+mn-lt"/>
                </a:rPr>
                <a:t>20</a:t>
              </a:r>
              <a:endParaRPr lang="en-US" sz="6600" b="1" dirty="0">
                <a:solidFill>
                  <a:srgbClr val="005870"/>
                </a:solidFill>
                <a:latin typeface="+mn-lt"/>
              </a:endParaRPr>
            </a:p>
          </p:txBody>
        </p:sp>
      </p:grpSp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AAD13B72-03EA-4269-7618-AF3D178B153D}"/>
              </a:ext>
            </a:extLst>
          </p:cNvPr>
          <p:cNvGrpSpPr/>
          <p:nvPr/>
        </p:nvGrpSpPr>
        <p:grpSpPr>
          <a:xfrm>
            <a:off x="5165699" y="212649"/>
            <a:ext cx="3485398" cy="2161478"/>
            <a:chOff x="4577285" y="1639678"/>
            <a:chExt cx="3223509" cy="2052261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DEE87107-8850-A53E-7973-26D26A9856E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Hộp Văn bản 400">
              <a:extLst>
                <a:ext uri="{FF2B5EF4-FFF2-40B4-BE49-F238E27FC236}">
                  <a16:creationId xmlns:a16="http://schemas.microsoft.com/office/drawing/2014/main" id="{BAEFC880-94B5-D4F3-0BDD-F0282E379C0C}"/>
                </a:ext>
              </a:extLst>
            </p:cNvPr>
            <p:cNvSpPr txBox="1"/>
            <p:nvPr/>
          </p:nvSpPr>
          <p:spPr>
            <a:xfrm>
              <a:off x="4582357" y="2224508"/>
              <a:ext cx="3199420" cy="113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latin typeface="+mn-lt"/>
                </a:rPr>
                <a:t>Số</a:t>
              </a:r>
              <a:r>
                <a:rPr lang="vi-VN" sz="3600" b="1" dirty="0">
                  <a:latin typeface="+mn-lt"/>
                </a:rPr>
                <a:t> đơn </a:t>
              </a:r>
              <a:r>
                <a:rPr lang="vi-VN" sz="3600" b="1" dirty="0" err="1">
                  <a:latin typeface="+mn-lt"/>
                </a:rPr>
                <a:t>vị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mấy</a:t>
              </a:r>
              <a:r>
                <a:rPr lang="vi-VN" sz="3600" b="1" dirty="0">
                  <a:latin typeface="+mn-lt"/>
                </a:rPr>
                <a:t>? 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402" name="Nhóm 401">
            <a:extLst>
              <a:ext uri="{FF2B5EF4-FFF2-40B4-BE49-F238E27FC236}">
                <a16:creationId xmlns:a16="http://schemas.microsoft.com/office/drawing/2014/main" id="{4E401D9F-8F28-1C93-2408-2695E5A53950}"/>
              </a:ext>
            </a:extLst>
          </p:cNvPr>
          <p:cNvGrpSpPr/>
          <p:nvPr/>
        </p:nvGrpSpPr>
        <p:grpSpPr>
          <a:xfrm>
            <a:off x="5404102" y="682783"/>
            <a:ext cx="3123140" cy="1464323"/>
            <a:chOff x="4577285" y="1639678"/>
            <a:chExt cx="3255008" cy="2052261"/>
          </a:xfrm>
        </p:grpSpPr>
        <p:sp>
          <p:nvSpPr>
            <p:cNvPr id="403" name="Bong bóng Lời nói: Hình bầu dục 402">
              <a:extLst>
                <a:ext uri="{FF2B5EF4-FFF2-40B4-BE49-F238E27FC236}">
                  <a16:creationId xmlns:a16="http://schemas.microsoft.com/office/drawing/2014/main" id="{6C923444-503B-E795-AE52-9D0B84F1248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Hộp Văn bản 403">
              <a:extLst>
                <a:ext uri="{FF2B5EF4-FFF2-40B4-BE49-F238E27FC236}">
                  <a16:creationId xmlns:a16="http://schemas.microsoft.com/office/drawing/2014/main" id="{CD30323B-2FEE-BBB0-CE08-A29CFF8C7338}"/>
                </a:ext>
              </a:extLst>
            </p:cNvPr>
            <p:cNvSpPr txBox="1"/>
            <p:nvPr/>
          </p:nvSpPr>
          <p:spPr>
            <a:xfrm>
              <a:off x="4632871" y="2109988"/>
              <a:ext cx="3199422" cy="107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 err="1">
                  <a:solidFill>
                    <a:srgbClr val="005870"/>
                  </a:solidFill>
                  <a:latin typeface="+mn-lt"/>
                </a:rPr>
                <a:t>Chữ</a:t>
              </a:r>
              <a:r>
                <a:rPr lang="vi-VN" sz="44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vi-VN" sz="4400" b="1" dirty="0" err="1">
                  <a:solidFill>
                    <a:srgbClr val="005870"/>
                  </a:solidFill>
                  <a:latin typeface="+mn-lt"/>
                </a:rPr>
                <a:t>số</a:t>
              </a:r>
              <a:r>
                <a:rPr lang="vi-VN" sz="4400" b="1" dirty="0">
                  <a:solidFill>
                    <a:srgbClr val="005870"/>
                  </a:solidFill>
                  <a:latin typeface="+mn-lt"/>
                </a:rPr>
                <a:t> 3</a:t>
              </a:r>
              <a:endParaRPr lang="en-US" sz="5400" b="1" dirty="0">
                <a:solidFill>
                  <a:srgbClr val="005870"/>
                </a:solidFill>
                <a:latin typeface="+mn-lt"/>
              </a:endParaRPr>
            </a:p>
          </p:txBody>
        </p:sp>
      </p:grpSp>
      <p:grpSp>
        <p:nvGrpSpPr>
          <p:cNvPr id="405" name="Nhóm 404">
            <a:extLst>
              <a:ext uri="{FF2B5EF4-FFF2-40B4-BE49-F238E27FC236}">
                <a16:creationId xmlns:a16="http://schemas.microsoft.com/office/drawing/2014/main" id="{2FACA661-CE28-BFFA-C9EC-F96AE7BBFDCB}"/>
              </a:ext>
            </a:extLst>
          </p:cNvPr>
          <p:cNvGrpSpPr/>
          <p:nvPr/>
        </p:nvGrpSpPr>
        <p:grpSpPr>
          <a:xfrm>
            <a:off x="5162047" y="209075"/>
            <a:ext cx="3487795" cy="2161478"/>
            <a:chOff x="4577285" y="1639678"/>
            <a:chExt cx="3225726" cy="2052261"/>
          </a:xfrm>
        </p:grpSpPr>
        <p:sp>
          <p:nvSpPr>
            <p:cNvPr id="406" name="Bong bóng Lời nói: Hình bầu dục 405">
              <a:extLst>
                <a:ext uri="{FF2B5EF4-FFF2-40B4-BE49-F238E27FC236}">
                  <a16:creationId xmlns:a16="http://schemas.microsoft.com/office/drawing/2014/main" id="{D7738531-185C-8013-33B6-FE17C165D823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Hộp Văn bản 406">
              <a:extLst>
                <a:ext uri="{FF2B5EF4-FFF2-40B4-BE49-F238E27FC236}">
                  <a16:creationId xmlns:a16="http://schemas.microsoft.com/office/drawing/2014/main" id="{4ABDBD72-5FCD-2A14-84AD-8407ADA2C3DB}"/>
                </a:ext>
              </a:extLst>
            </p:cNvPr>
            <p:cNvSpPr txBox="1"/>
            <p:nvPr/>
          </p:nvSpPr>
          <p:spPr>
            <a:xfrm>
              <a:off x="4603591" y="1858803"/>
              <a:ext cx="3199420" cy="166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>
                  <a:latin typeface="+mn-lt"/>
                </a:rPr>
                <a:t>3 ở </a:t>
              </a:r>
              <a:r>
                <a:rPr lang="vi-VN" sz="3600" b="1" dirty="0" err="1">
                  <a:latin typeface="+mn-lt"/>
                </a:rPr>
                <a:t>cột</a:t>
              </a:r>
              <a:r>
                <a:rPr lang="vi-VN" sz="3600" b="1" dirty="0">
                  <a:latin typeface="+mn-lt"/>
                </a:rPr>
                <a:t> đơn </a:t>
              </a:r>
              <a:r>
                <a:rPr lang="vi-VN" sz="3600" b="1" dirty="0" err="1">
                  <a:latin typeface="+mn-lt"/>
                </a:rPr>
                <a:t>vị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có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giá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trị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bao nhiêu? 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408" name="Nhóm 407">
            <a:extLst>
              <a:ext uri="{FF2B5EF4-FFF2-40B4-BE49-F238E27FC236}">
                <a16:creationId xmlns:a16="http://schemas.microsoft.com/office/drawing/2014/main" id="{71EA7F3A-FB13-977C-617B-A8B913E736E6}"/>
              </a:ext>
            </a:extLst>
          </p:cNvPr>
          <p:cNvGrpSpPr/>
          <p:nvPr/>
        </p:nvGrpSpPr>
        <p:grpSpPr>
          <a:xfrm>
            <a:off x="5807248" y="856764"/>
            <a:ext cx="1893236" cy="1242572"/>
            <a:chOff x="4577285" y="1639678"/>
            <a:chExt cx="3270099" cy="2052261"/>
          </a:xfrm>
        </p:grpSpPr>
        <p:sp>
          <p:nvSpPr>
            <p:cNvPr id="409" name="Bong bóng Lời nói: Hình bầu dục 408">
              <a:extLst>
                <a:ext uri="{FF2B5EF4-FFF2-40B4-BE49-F238E27FC236}">
                  <a16:creationId xmlns:a16="http://schemas.microsoft.com/office/drawing/2014/main" id="{7A7AD679-6E89-A51D-B6A0-4DFCA59E8EDF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Hộp Văn bản 409">
              <a:extLst>
                <a:ext uri="{FF2B5EF4-FFF2-40B4-BE49-F238E27FC236}">
                  <a16:creationId xmlns:a16="http://schemas.microsoft.com/office/drawing/2014/main" id="{CED86385-2D33-15DC-2A58-57767B60C700}"/>
                </a:ext>
              </a:extLst>
            </p:cNvPr>
            <p:cNvSpPr txBox="1"/>
            <p:nvPr/>
          </p:nvSpPr>
          <p:spPr>
            <a:xfrm>
              <a:off x="4647962" y="1939286"/>
              <a:ext cx="3199422" cy="152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5870"/>
                  </a:solidFill>
                  <a:latin typeface="+mn-lt"/>
                </a:rPr>
                <a:t>3</a:t>
              </a:r>
              <a:endParaRPr lang="en-US" sz="6600" b="1" dirty="0">
                <a:solidFill>
                  <a:srgbClr val="005870"/>
                </a:solidFill>
                <a:latin typeface="+mn-lt"/>
              </a:endParaRPr>
            </a:p>
          </p:txBody>
        </p:sp>
      </p:grpSp>
      <p:sp>
        <p:nvSpPr>
          <p:cNvPr id="373" name="Hộp Văn bản 331">
            <a:extLst>
              <a:ext uri="{FF2B5EF4-FFF2-40B4-BE49-F238E27FC236}">
                <a16:creationId xmlns:a16="http://schemas.microsoft.com/office/drawing/2014/main" id="{C142CB06-D69E-2FB2-0D5B-564347674AB7}"/>
              </a:ext>
            </a:extLst>
          </p:cNvPr>
          <p:cNvSpPr txBox="1"/>
          <p:nvPr/>
        </p:nvSpPr>
        <p:spPr>
          <a:xfrm>
            <a:off x="0" y="805677"/>
            <a:ext cx="111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)</a:t>
            </a:r>
          </a:p>
        </p:txBody>
      </p:sp>
      <p:sp>
        <p:nvSpPr>
          <p:cNvPr id="331" name="Hộp Văn bản 330">
            <a:extLst>
              <a:ext uri="{FF2B5EF4-FFF2-40B4-BE49-F238E27FC236}">
                <a16:creationId xmlns:a16="http://schemas.microsoft.com/office/drawing/2014/main" id="{837856C9-4223-0DD3-53F9-BEE354790722}"/>
              </a:ext>
            </a:extLst>
          </p:cNvPr>
          <p:cNvSpPr txBox="1"/>
          <p:nvPr/>
        </p:nvSpPr>
        <p:spPr>
          <a:xfrm>
            <a:off x="3159776" y="4355631"/>
            <a:ext cx="846491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/>
                </a:solidFill>
                <a:latin typeface="+mn-lt"/>
              </a:rPr>
              <a:t>323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87EC49ED-A8AC-10FC-37F5-C4C6296BA0BA}"/>
              </a:ext>
            </a:extLst>
          </p:cNvPr>
          <p:cNvSpPr/>
          <p:nvPr/>
        </p:nvSpPr>
        <p:spPr>
          <a:xfrm>
            <a:off x="3234582" y="3844027"/>
            <a:ext cx="525052" cy="423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79DD4CBE-EB68-9036-A3C4-9972408413C3}"/>
              </a:ext>
            </a:extLst>
          </p:cNvPr>
          <p:cNvSpPr/>
          <p:nvPr/>
        </p:nvSpPr>
        <p:spPr>
          <a:xfrm>
            <a:off x="4877658" y="3834179"/>
            <a:ext cx="525052" cy="423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3</a:t>
            </a:r>
          </a:p>
        </p:txBody>
      </p:sp>
      <p:grpSp>
        <p:nvGrpSpPr>
          <p:cNvPr id="342" name="Group 2">
            <a:extLst>
              <a:ext uri="{FF2B5EF4-FFF2-40B4-BE49-F238E27FC236}">
                <a16:creationId xmlns:a16="http://schemas.microsoft.com/office/drawing/2014/main" id="{FF4D2F1B-E8EA-F920-8063-5ABDA2B94E88}"/>
              </a:ext>
            </a:extLst>
          </p:cNvPr>
          <p:cNvGrpSpPr/>
          <p:nvPr/>
        </p:nvGrpSpPr>
        <p:grpSpPr>
          <a:xfrm>
            <a:off x="2810070" y="72829"/>
            <a:ext cx="2460360" cy="1207303"/>
            <a:chOff x="8056828" y="4022550"/>
            <a:chExt cx="2355338" cy="1137673"/>
          </a:xfrm>
        </p:grpSpPr>
        <p:pic>
          <p:nvPicPr>
            <p:cNvPr id="343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6D3397CA-4206-EBE1-0844-84400C305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894" y="4022550"/>
              <a:ext cx="2014888" cy="1137673"/>
            </a:xfrm>
            <a:prstGeom prst="rect">
              <a:avLst/>
            </a:prstGeom>
          </p:spPr>
        </p:pic>
        <p:sp>
          <p:nvSpPr>
            <p:cNvPr id="364" name="TextBox 7">
              <a:extLst>
                <a:ext uri="{FF2B5EF4-FFF2-40B4-BE49-F238E27FC236}">
                  <a16:creationId xmlns:a16="http://schemas.microsoft.com/office/drawing/2014/main" id="{3C489A87-E001-7DB1-2FFB-DC6D1E28E778}"/>
                </a:ext>
              </a:extLst>
            </p:cNvPr>
            <p:cNvSpPr txBox="1"/>
            <p:nvPr/>
          </p:nvSpPr>
          <p:spPr>
            <a:xfrm>
              <a:off x="8056828" y="4212713"/>
              <a:ext cx="2355338" cy="72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323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5" name="Nhóm 404">
            <a:extLst>
              <a:ext uri="{FF2B5EF4-FFF2-40B4-BE49-F238E27FC236}">
                <a16:creationId xmlns:a16="http://schemas.microsoft.com/office/drawing/2014/main" id="{0853DCF8-AD55-1BA5-58D9-EB4321E4B31E}"/>
              </a:ext>
            </a:extLst>
          </p:cNvPr>
          <p:cNvGrpSpPr/>
          <p:nvPr/>
        </p:nvGrpSpPr>
        <p:grpSpPr>
          <a:xfrm>
            <a:off x="4852718" y="417116"/>
            <a:ext cx="3459352" cy="1537421"/>
            <a:chOff x="4328679" y="2232201"/>
            <a:chExt cx="3199420" cy="1459737"/>
          </a:xfrm>
        </p:grpSpPr>
        <p:sp>
          <p:nvSpPr>
            <p:cNvPr id="374" name="Bong bóng Lời nói: Hình bầu dục 405">
              <a:extLst>
                <a:ext uri="{FF2B5EF4-FFF2-40B4-BE49-F238E27FC236}">
                  <a16:creationId xmlns:a16="http://schemas.microsoft.com/office/drawing/2014/main" id="{E196C650-706A-B537-E849-047E34FF2FA7}"/>
                </a:ext>
              </a:extLst>
            </p:cNvPr>
            <p:cNvSpPr/>
            <p:nvPr/>
          </p:nvSpPr>
          <p:spPr>
            <a:xfrm>
              <a:off x="4577285" y="2232201"/>
              <a:ext cx="2719827" cy="1459737"/>
            </a:xfrm>
            <a:prstGeom prst="wedgeEllipseCallout">
              <a:avLst>
                <a:gd name="adj1" fmla="val 31747"/>
                <a:gd name="adj2" fmla="val 7320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Hộp Văn bản 406">
              <a:extLst>
                <a:ext uri="{FF2B5EF4-FFF2-40B4-BE49-F238E27FC236}">
                  <a16:creationId xmlns:a16="http://schemas.microsoft.com/office/drawing/2014/main" id="{A9FE5DE6-FADB-CA94-FCC9-AE439B315650}"/>
                </a:ext>
              </a:extLst>
            </p:cNvPr>
            <p:cNvSpPr txBox="1"/>
            <p:nvPr/>
          </p:nvSpPr>
          <p:spPr>
            <a:xfrm>
              <a:off x="4328679" y="2374900"/>
              <a:ext cx="3199420" cy="113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Đây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là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có</a:t>
              </a:r>
              <a:r>
                <a:rPr lang="en-US" sz="3600" b="1" dirty="0">
                  <a:latin typeface="+mn-lt"/>
                </a:rPr>
                <a:t> </a:t>
              </a:r>
            </a:p>
            <a:p>
              <a:pPr algn="ctr"/>
              <a:r>
                <a:rPr lang="en-US" sz="3600" b="1" dirty="0" err="1">
                  <a:latin typeface="+mn-lt"/>
                </a:rPr>
                <a:t>ba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chữ</a:t>
              </a:r>
              <a:r>
                <a:rPr lang="en-US" sz="3600" b="1" dirty="0">
                  <a:latin typeface="+mn-lt"/>
                </a:rPr>
                <a:t> </a:t>
              </a:r>
              <a:r>
                <a:rPr lang="en-US" sz="3600" b="1" dirty="0" err="1">
                  <a:latin typeface="+mn-lt"/>
                </a:rPr>
                <a:t>số</a:t>
              </a:r>
              <a:endParaRPr lang="en-US" sz="3200" b="1" dirty="0">
                <a:latin typeface="+mn-lt"/>
              </a:endParaRPr>
            </a:p>
          </p:txBody>
        </p:sp>
      </p:grpSp>
      <p:pic>
        <p:nvPicPr>
          <p:cNvPr id="362" name="Picture 28">
            <a:extLst>
              <a:ext uri="{FF2B5EF4-FFF2-40B4-BE49-F238E27FC236}">
                <a16:creationId xmlns:a16="http://schemas.microsoft.com/office/drawing/2014/main" id="{5FBDCF59-6E4B-250C-3D13-530BEDA19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167" l="10000" r="90000">
                        <a14:foregroundMark x1="50556" y1="94722" x2="50556" y2="94722"/>
                        <a14:backgroundMark x1="21667" y1="28056" x2="36111" y2="19167"/>
                        <a14:backgroundMark x1="43333" y1="10000" x2="58333" y2="7778"/>
                        <a14:backgroundMark x1="60833" y1="18333" x2="85000" y2="33056"/>
                        <a14:backgroundMark x1="48333" y1="3333" x2="41111" y2="2500"/>
                        <a14:backgroundMark x1="32222" y1="16389" x2="10000" y2="2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6754" y="781523"/>
            <a:ext cx="524906" cy="524906"/>
          </a:xfrm>
          <a:prstGeom prst="rect">
            <a:avLst/>
          </a:prstGeom>
        </p:spPr>
      </p:pic>
      <p:sp>
        <p:nvSpPr>
          <p:cNvPr id="376" name="Rectangle 375">
            <a:extLst>
              <a:ext uri="{FF2B5EF4-FFF2-40B4-BE49-F238E27FC236}">
                <a16:creationId xmlns:a16="http://schemas.microsoft.com/office/drawing/2014/main" id="{2A207A0B-0B87-A150-0F6A-6E24CC275852}"/>
              </a:ext>
            </a:extLst>
          </p:cNvPr>
          <p:cNvSpPr/>
          <p:nvPr/>
        </p:nvSpPr>
        <p:spPr>
          <a:xfrm>
            <a:off x="1583487" y="3849954"/>
            <a:ext cx="525052" cy="423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377" name="Picture 28">
            <a:extLst>
              <a:ext uri="{FF2B5EF4-FFF2-40B4-BE49-F238E27FC236}">
                <a16:creationId xmlns:a16="http://schemas.microsoft.com/office/drawing/2014/main" id="{96E789FB-BBCF-F735-FD6A-9FEA7B9C0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167" l="10000" r="90000">
                        <a14:foregroundMark x1="50556" y1="94722" x2="50556" y2="94722"/>
                        <a14:backgroundMark x1="21667" y1="28056" x2="36111" y2="19167"/>
                        <a14:backgroundMark x1="43333" y1="10000" x2="58333" y2="7778"/>
                        <a14:backgroundMark x1="60833" y1="18333" x2="85000" y2="33056"/>
                        <a14:backgroundMark x1="48333" y1="3333" x2="41111" y2="2500"/>
                        <a14:backgroundMark x1="32222" y1="16389" x2="10000" y2="2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1033" y="796972"/>
            <a:ext cx="524906" cy="524906"/>
          </a:xfrm>
          <a:prstGeom prst="rect">
            <a:avLst/>
          </a:prstGeom>
        </p:spPr>
      </p:pic>
      <p:pic>
        <p:nvPicPr>
          <p:cNvPr id="378" name="Picture 28">
            <a:extLst>
              <a:ext uri="{FF2B5EF4-FFF2-40B4-BE49-F238E27FC236}">
                <a16:creationId xmlns:a16="http://schemas.microsoft.com/office/drawing/2014/main" id="{703C638A-8E58-D5B2-8858-62C6AC48A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167" l="10000" r="90000">
                        <a14:foregroundMark x1="50556" y1="94722" x2="50556" y2="94722"/>
                        <a14:backgroundMark x1="21667" y1="28056" x2="36111" y2="19167"/>
                        <a14:backgroundMark x1="43333" y1="10000" x2="58333" y2="7778"/>
                        <a14:backgroundMark x1="60833" y1="18333" x2="85000" y2="33056"/>
                        <a14:backgroundMark x1="48333" y1="3333" x2="41111" y2="2500"/>
                        <a14:backgroundMark x1="32222" y1="16389" x2="10000" y2="2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38" y="764018"/>
            <a:ext cx="524906" cy="5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31" grpId="0" animBg="1"/>
      <p:bldP spid="367" grpId="0" animBg="1"/>
      <p:bldP spid="369" grpId="0" animBg="1"/>
      <p:bldP spid="3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413391" y="239809"/>
            <a:ext cx="8405558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96866" y="418087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4126039" y="966189"/>
            <a:ext cx="3005231" cy="1984867"/>
            <a:chOff x="4577285" y="1639678"/>
            <a:chExt cx="3223509" cy="2052261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4588235" y="1854108"/>
              <a:ext cx="3199419" cy="152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/>
                <a:t> </a:t>
              </a:r>
              <a:r>
                <a:rPr lang="en-US" sz="3000" b="1" dirty="0" err="1">
                  <a:latin typeface="+mn-lt"/>
                </a:rPr>
                <a:t>Viết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vào</a:t>
              </a:r>
              <a:r>
                <a:rPr lang="en-US" sz="3000" b="1" dirty="0">
                  <a:latin typeface="+mn-lt"/>
                </a:rPr>
                <a:t> </a:t>
              </a:r>
              <a:endParaRPr lang="vi-VN" sz="3000" b="1" dirty="0">
                <a:latin typeface="+mn-lt"/>
              </a:endParaRPr>
            </a:p>
            <a:p>
              <a:pPr algn="ctr"/>
              <a:r>
                <a:rPr lang="en-US" sz="3000" b="1" dirty="0" err="1">
                  <a:latin typeface="+mn-lt"/>
                </a:rPr>
                <a:t>bảng</a:t>
              </a:r>
              <a:r>
                <a:rPr lang="en-US" sz="3000" b="1" dirty="0">
                  <a:latin typeface="+mn-lt"/>
                </a:rPr>
                <a:t> con </a:t>
              </a:r>
              <a:r>
                <a:rPr lang="vi-VN" sz="3000" b="1" dirty="0">
                  <a:latin typeface="+mn-lt"/>
                </a:rPr>
                <a:t>năm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en-US" sz="3000" b="1" dirty="0" err="1">
                  <a:latin typeface="+mn-lt"/>
                </a:rPr>
                <a:t>trăm</a:t>
              </a:r>
              <a:r>
                <a:rPr lang="en-US" sz="3000" b="1" dirty="0">
                  <a:latin typeface="+mn-lt"/>
                </a:rPr>
                <a:t> </a:t>
              </a:r>
              <a:r>
                <a:rPr lang="vi-VN" sz="3000" b="1" dirty="0">
                  <a:latin typeface="+mn-lt"/>
                </a:rPr>
                <a:t>linh </a:t>
              </a:r>
              <a:r>
                <a:rPr lang="vi-VN" sz="3000" b="1" dirty="0" err="1">
                  <a:latin typeface="+mn-lt"/>
                </a:rPr>
                <a:t>bốn</a:t>
              </a:r>
              <a:endParaRPr lang="en-US" sz="3000" b="1" dirty="0">
                <a:latin typeface="+mn-lt"/>
              </a:endParaRPr>
            </a:p>
          </p:txBody>
        </p:sp>
      </p:grpSp>
      <p:grpSp>
        <p:nvGrpSpPr>
          <p:cNvPr id="311" name="Nhóm 310">
            <a:extLst>
              <a:ext uri="{FF2B5EF4-FFF2-40B4-BE49-F238E27FC236}">
                <a16:creationId xmlns:a16="http://schemas.microsoft.com/office/drawing/2014/main" id="{8C0AC55C-592D-4E9A-AABC-323209390AD5}"/>
              </a:ext>
            </a:extLst>
          </p:cNvPr>
          <p:cNvGrpSpPr/>
          <p:nvPr/>
        </p:nvGrpSpPr>
        <p:grpSpPr>
          <a:xfrm>
            <a:off x="3965066" y="-100420"/>
            <a:ext cx="1188908" cy="1015663"/>
            <a:chOff x="122487" y="1384197"/>
            <a:chExt cx="2427683" cy="1207095"/>
          </a:xfrm>
        </p:grpSpPr>
        <p:sp>
          <p:nvSpPr>
            <p:cNvPr id="313" name="Hình chữ nhật: Góc Tròn 312">
              <a:extLst>
                <a:ext uri="{FF2B5EF4-FFF2-40B4-BE49-F238E27FC236}">
                  <a16:creationId xmlns:a16="http://schemas.microsoft.com/office/drawing/2014/main" id="{41F1225D-6F4E-7656-5743-7D219BECD2C5}"/>
                </a:ext>
              </a:extLst>
            </p:cNvPr>
            <p:cNvSpPr/>
            <p:nvPr/>
          </p:nvSpPr>
          <p:spPr>
            <a:xfrm>
              <a:off x="122487" y="1602670"/>
              <a:ext cx="2284328" cy="82198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4" name="Hộp Văn bản 313">
              <a:extLst>
                <a:ext uri="{FF2B5EF4-FFF2-40B4-BE49-F238E27FC236}">
                  <a16:creationId xmlns:a16="http://schemas.microsoft.com/office/drawing/2014/main" id="{363B62BC-6130-D7C1-CB99-7C099134CD60}"/>
                </a:ext>
              </a:extLst>
            </p:cNvPr>
            <p:cNvSpPr txBox="1"/>
            <p:nvPr/>
          </p:nvSpPr>
          <p:spPr>
            <a:xfrm>
              <a:off x="265844" y="1384197"/>
              <a:ext cx="2284326" cy="120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6000" b="1" dirty="0">
                  <a:solidFill>
                    <a:srgbClr val="FFB43F"/>
                  </a:solidFill>
                  <a:latin typeface="Calibri"/>
                </a:rPr>
                <a:t>b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16" name="Group 2">
            <a:extLst>
              <a:ext uri="{FF2B5EF4-FFF2-40B4-BE49-F238E27FC236}">
                <a16:creationId xmlns:a16="http://schemas.microsoft.com/office/drawing/2014/main" id="{D2835B48-A7A5-E122-8DB2-55D7785E291C}"/>
              </a:ext>
            </a:extLst>
          </p:cNvPr>
          <p:cNvGrpSpPr/>
          <p:nvPr/>
        </p:nvGrpSpPr>
        <p:grpSpPr>
          <a:xfrm>
            <a:off x="764986" y="2017548"/>
            <a:ext cx="3451334" cy="1963835"/>
            <a:chOff x="7962634" y="4022550"/>
            <a:chExt cx="3304011" cy="1850572"/>
          </a:xfrm>
        </p:grpSpPr>
        <p:pic>
          <p:nvPicPr>
            <p:cNvPr id="31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43B62D08-F4BD-D3D5-24C1-38584F3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50"/>
              <a:ext cx="3304011" cy="1850572"/>
            </a:xfrm>
            <a:prstGeom prst="rect">
              <a:avLst/>
            </a:prstGeom>
          </p:spPr>
        </p:pic>
        <p:sp>
          <p:nvSpPr>
            <p:cNvPr id="318" name="TextBox 7">
              <a:extLst>
                <a:ext uri="{FF2B5EF4-FFF2-40B4-BE49-F238E27FC236}">
                  <a16:creationId xmlns:a16="http://schemas.microsoft.com/office/drawing/2014/main" id="{94CCDC56-5A47-161B-D4A5-860BEA974459}"/>
                </a:ext>
              </a:extLst>
            </p:cNvPr>
            <p:cNvSpPr txBox="1"/>
            <p:nvPr/>
          </p:nvSpPr>
          <p:spPr>
            <a:xfrm>
              <a:off x="8072682" y="4370170"/>
              <a:ext cx="2945684" cy="113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504</a:t>
              </a:r>
            </a:p>
          </p:txBody>
        </p:sp>
      </p:grpSp>
      <p:grpSp>
        <p:nvGrpSpPr>
          <p:cNvPr id="320" name="Nhóm 319">
            <a:extLst>
              <a:ext uri="{FF2B5EF4-FFF2-40B4-BE49-F238E27FC236}">
                <a16:creationId xmlns:a16="http://schemas.microsoft.com/office/drawing/2014/main" id="{313184DA-A36C-714B-96B5-2635C04D6FC9}"/>
              </a:ext>
            </a:extLst>
          </p:cNvPr>
          <p:cNvGrpSpPr/>
          <p:nvPr/>
        </p:nvGrpSpPr>
        <p:grpSpPr>
          <a:xfrm>
            <a:off x="4076468" y="1003834"/>
            <a:ext cx="3066161" cy="1984867"/>
            <a:chOff x="4540087" y="1639678"/>
            <a:chExt cx="3260707" cy="2052261"/>
          </a:xfrm>
        </p:grpSpPr>
        <p:sp>
          <p:nvSpPr>
            <p:cNvPr id="321" name="Bong bóng Lời nói: Hình bầu dục 320">
              <a:extLst>
                <a:ext uri="{FF2B5EF4-FFF2-40B4-BE49-F238E27FC236}">
                  <a16:creationId xmlns:a16="http://schemas.microsoft.com/office/drawing/2014/main" id="{B525A692-2DBD-C415-EC0A-A1A83836AFC7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Hộp Văn bản 321">
              <a:extLst>
                <a:ext uri="{FF2B5EF4-FFF2-40B4-BE49-F238E27FC236}">
                  <a16:creationId xmlns:a16="http://schemas.microsoft.com/office/drawing/2014/main" id="{287F98C4-5344-DB8B-6FA4-5ED846BBAB1E}"/>
                </a:ext>
              </a:extLst>
            </p:cNvPr>
            <p:cNvSpPr txBox="1"/>
            <p:nvPr/>
          </p:nvSpPr>
          <p:spPr>
            <a:xfrm>
              <a:off x="4540087" y="2045816"/>
              <a:ext cx="3199419" cy="1368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4000" b="1" dirty="0" err="1">
                  <a:latin typeface="+mn-lt"/>
                </a:rPr>
                <a:t>Đây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là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số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có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ba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chữ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số</a:t>
              </a:r>
              <a:r>
                <a:rPr lang="en-US" sz="4000" b="1" dirty="0">
                  <a:latin typeface="+mn-lt"/>
                </a:rPr>
                <a:t>.</a:t>
              </a:r>
              <a:endParaRPr lang="en-US" sz="4800" b="1" dirty="0">
                <a:latin typeface="+mn-lt"/>
              </a:endParaRPr>
            </a:p>
          </p:txBody>
        </p:sp>
      </p:grpSp>
      <p:grpSp>
        <p:nvGrpSpPr>
          <p:cNvPr id="323" name="Group 2">
            <a:extLst>
              <a:ext uri="{FF2B5EF4-FFF2-40B4-BE49-F238E27FC236}">
                <a16:creationId xmlns:a16="http://schemas.microsoft.com/office/drawing/2014/main" id="{7AF5338A-0AC4-916C-5EE0-3F95A4055B3F}"/>
              </a:ext>
            </a:extLst>
          </p:cNvPr>
          <p:cNvGrpSpPr/>
          <p:nvPr/>
        </p:nvGrpSpPr>
        <p:grpSpPr>
          <a:xfrm>
            <a:off x="774272" y="2056107"/>
            <a:ext cx="3451334" cy="1963835"/>
            <a:chOff x="7962634" y="4022550"/>
            <a:chExt cx="3304011" cy="1850572"/>
          </a:xfrm>
        </p:grpSpPr>
        <p:pic>
          <p:nvPicPr>
            <p:cNvPr id="32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E5861B53-039C-6591-5A6C-4E484FA3D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50"/>
              <a:ext cx="3304011" cy="1850572"/>
            </a:xfrm>
            <a:prstGeom prst="rect">
              <a:avLst/>
            </a:prstGeom>
          </p:spPr>
        </p:pic>
        <p:sp>
          <p:nvSpPr>
            <p:cNvPr id="325" name="TextBox 7">
              <a:extLst>
                <a:ext uri="{FF2B5EF4-FFF2-40B4-BE49-F238E27FC236}">
                  <a16:creationId xmlns:a16="http://schemas.microsoft.com/office/drawing/2014/main" id="{D79B1A6D-B2AD-507F-0388-81140776BE37}"/>
                </a:ext>
              </a:extLst>
            </p:cNvPr>
            <p:cNvSpPr txBox="1"/>
            <p:nvPr/>
          </p:nvSpPr>
          <p:spPr>
            <a:xfrm>
              <a:off x="8072682" y="4370170"/>
              <a:ext cx="2945684" cy="113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0" name="Picture 2" descr="100+ hình ảnh chibi cô giáo - hinhanhsieudep.net">
            <a:extLst>
              <a:ext uri="{FF2B5EF4-FFF2-40B4-BE49-F238E27FC236}">
                <a16:creationId xmlns:a16="http://schemas.microsoft.com/office/drawing/2014/main" id="{27856065-7D13-209B-B3F7-A74262C3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225" y="1735121"/>
            <a:ext cx="3923292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210796" y="265704"/>
            <a:ext cx="8676876" cy="476474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47DD3D1-E9F3-C128-7175-6EA39ACA0F1D}"/>
              </a:ext>
            </a:extLst>
          </p:cNvPr>
          <p:cNvGrpSpPr/>
          <p:nvPr/>
        </p:nvGrpSpPr>
        <p:grpSpPr>
          <a:xfrm>
            <a:off x="954091" y="113052"/>
            <a:ext cx="2164538" cy="891499"/>
            <a:chOff x="1573976" y="506770"/>
            <a:chExt cx="2164538" cy="89149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050BF24-FA61-A4B2-F02D-6D53971D0F9A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178D7F17-4F76-0052-7549-9DF450A29895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C2D1E3F-8D8F-7CB8-D818-23269B598644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633D082-0260-E7E4-46D9-9940BFD13230}"/>
                </a:ext>
              </a:extLst>
            </p:cNvPr>
            <p:cNvSpPr txBox="1"/>
            <p:nvPr/>
          </p:nvSpPr>
          <p:spPr>
            <a:xfrm>
              <a:off x="2333029" y="690383"/>
              <a:ext cx="140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SỐ?</a:t>
              </a:r>
            </a:p>
          </p:txBody>
        </p:sp>
      </p:grpSp>
      <p:grpSp>
        <p:nvGrpSpPr>
          <p:cNvPr id="311" name="Nhóm 310">
            <a:extLst>
              <a:ext uri="{FF2B5EF4-FFF2-40B4-BE49-F238E27FC236}">
                <a16:creationId xmlns:a16="http://schemas.microsoft.com/office/drawing/2014/main" id="{8C0AC55C-592D-4E9A-AABC-323209390AD5}"/>
              </a:ext>
            </a:extLst>
          </p:cNvPr>
          <p:cNvGrpSpPr/>
          <p:nvPr/>
        </p:nvGrpSpPr>
        <p:grpSpPr>
          <a:xfrm>
            <a:off x="3965066" y="-100420"/>
            <a:ext cx="1188908" cy="1015663"/>
            <a:chOff x="122487" y="1384197"/>
            <a:chExt cx="2427683" cy="1207095"/>
          </a:xfrm>
        </p:grpSpPr>
        <p:sp>
          <p:nvSpPr>
            <p:cNvPr id="313" name="Hình chữ nhật: Góc Tròn 312">
              <a:extLst>
                <a:ext uri="{FF2B5EF4-FFF2-40B4-BE49-F238E27FC236}">
                  <a16:creationId xmlns:a16="http://schemas.microsoft.com/office/drawing/2014/main" id="{41F1225D-6F4E-7656-5743-7D219BECD2C5}"/>
                </a:ext>
              </a:extLst>
            </p:cNvPr>
            <p:cNvSpPr/>
            <p:nvPr/>
          </p:nvSpPr>
          <p:spPr>
            <a:xfrm>
              <a:off x="122487" y="1602670"/>
              <a:ext cx="2284328" cy="82198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4" name="Hộp Văn bản 313">
              <a:extLst>
                <a:ext uri="{FF2B5EF4-FFF2-40B4-BE49-F238E27FC236}">
                  <a16:creationId xmlns:a16="http://schemas.microsoft.com/office/drawing/2014/main" id="{363B62BC-6130-D7C1-CB99-7C099134CD60}"/>
                </a:ext>
              </a:extLst>
            </p:cNvPr>
            <p:cNvSpPr txBox="1"/>
            <p:nvPr/>
          </p:nvSpPr>
          <p:spPr>
            <a:xfrm>
              <a:off x="265844" y="1384197"/>
              <a:ext cx="2284326" cy="120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6000" b="1" dirty="0">
                  <a:solidFill>
                    <a:srgbClr val="FFB43F"/>
                  </a:solidFill>
                  <a:latin typeface="Calibri"/>
                </a:rPr>
                <a:t>b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67" name="Nhóm 366">
            <a:extLst>
              <a:ext uri="{FF2B5EF4-FFF2-40B4-BE49-F238E27FC236}">
                <a16:creationId xmlns:a16="http://schemas.microsoft.com/office/drawing/2014/main" id="{DAA3C0EA-1A97-5CFB-7F55-3B7F08A6452D}"/>
              </a:ext>
            </a:extLst>
          </p:cNvPr>
          <p:cNvGrpSpPr/>
          <p:nvPr/>
        </p:nvGrpSpPr>
        <p:grpSpPr>
          <a:xfrm>
            <a:off x="410811" y="1011270"/>
            <a:ext cx="5412057" cy="3793327"/>
            <a:chOff x="2889394" y="649769"/>
            <a:chExt cx="5412057" cy="3793327"/>
          </a:xfrm>
        </p:grpSpPr>
        <p:sp>
          <p:nvSpPr>
            <p:cNvPr id="368" name="Hình chữ nhật: Góc Tròn 367">
              <a:extLst>
                <a:ext uri="{FF2B5EF4-FFF2-40B4-BE49-F238E27FC236}">
                  <a16:creationId xmlns:a16="http://schemas.microsoft.com/office/drawing/2014/main" id="{4998CB9A-93E6-5CC1-D8AE-94470FD576F1}"/>
                </a:ext>
              </a:extLst>
            </p:cNvPr>
            <p:cNvSpPr/>
            <p:nvPr/>
          </p:nvSpPr>
          <p:spPr>
            <a:xfrm>
              <a:off x="2889394" y="649769"/>
              <a:ext cx="5412057" cy="3793327"/>
            </a:xfrm>
            <a:prstGeom prst="roundRect">
              <a:avLst/>
            </a:prstGeom>
            <a:solidFill>
              <a:srgbClr val="FFF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Hình chữ nhật 368">
              <a:extLst>
                <a:ext uri="{FF2B5EF4-FFF2-40B4-BE49-F238E27FC236}">
                  <a16:creationId xmlns:a16="http://schemas.microsoft.com/office/drawing/2014/main" id="{661983E6-BAB0-EE2C-F1CB-1F4F2BAD1F76}"/>
                </a:ext>
              </a:extLst>
            </p:cNvPr>
            <p:cNvSpPr/>
            <p:nvPr/>
          </p:nvSpPr>
          <p:spPr>
            <a:xfrm>
              <a:off x="2945585" y="2441401"/>
              <a:ext cx="5146229" cy="1433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9" name="Picture 2" descr="100+ hình ảnh chibi cô giáo - hinhanhsieudep.net">
            <a:extLst>
              <a:ext uri="{FF2B5EF4-FFF2-40B4-BE49-F238E27FC236}">
                <a16:creationId xmlns:a16="http://schemas.microsoft.com/office/drawing/2014/main" id="{FAC54943-A5FE-961F-8387-75BA1253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225" y="1735121"/>
            <a:ext cx="3923292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5" name="Bảng 2">
            <a:extLst>
              <a:ext uri="{FF2B5EF4-FFF2-40B4-BE49-F238E27FC236}">
                <a16:creationId xmlns:a16="http://schemas.microsoft.com/office/drawing/2014/main" id="{3436FE97-409D-FFDB-D846-69B0FDC0FCA7}"/>
              </a:ext>
            </a:extLst>
          </p:cNvPr>
          <p:cNvGraphicFramePr>
            <a:graphicFrameLocks noGrp="1"/>
          </p:cNvGraphicFramePr>
          <p:nvPr/>
        </p:nvGraphicFramePr>
        <p:xfrm>
          <a:off x="671980" y="2973567"/>
          <a:ext cx="4803342" cy="1219657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1601114">
                  <a:extLst>
                    <a:ext uri="{9D8B030D-6E8A-4147-A177-3AD203B41FA5}">
                      <a16:colId xmlns:a16="http://schemas.microsoft.com/office/drawing/2014/main" val="1485734660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3528904581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3836823089"/>
                    </a:ext>
                  </a:extLst>
                </a:gridCol>
              </a:tblGrid>
              <a:tr h="394871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524151"/>
                  </a:ext>
                </a:extLst>
              </a:tr>
              <a:tr h="412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2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D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55390"/>
                  </a:ext>
                </a:extLst>
              </a:tr>
              <a:tr h="412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453447"/>
                  </a:ext>
                </a:extLst>
              </a:tr>
            </a:tbl>
          </a:graphicData>
        </a:graphic>
      </p:graphicFrame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4315-543F-0823-EC13-423CAAA36E97}"/>
              </a:ext>
            </a:extLst>
          </p:cNvPr>
          <p:cNvGrpSpPr/>
          <p:nvPr/>
        </p:nvGrpSpPr>
        <p:grpSpPr>
          <a:xfrm>
            <a:off x="5541713" y="509421"/>
            <a:ext cx="2463765" cy="1878353"/>
            <a:chOff x="4577285" y="1639678"/>
            <a:chExt cx="3241544" cy="2052261"/>
          </a:xfrm>
        </p:grpSpPr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FECA710E-1A13-4BAB-7BD5-1EC6A611BD0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10D8AED-8548-C0C2-1E3C-0E73A8FB8E41}"/>
                </a:ext>
              </a:extLst>
            </p:cNvPr>
            <p:cNvSpPr txBox="1"/>
            <p:nvPr/>
          </p:nvSpPr>
          <p:spPr>
            <a:xfrm>
              <a:off x="4619409" y="1966661"/>
              <a:ext cx="3199420" cy="1176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vi-VN" sz="3200" b="1" dirty="0" err="1">
                  <a:latin typeface="+mn-lt"/>
                </a:rPr>
                <a:t>Số</a:t>
              </a:r>
              <a:r>
                <a:rPr lang="vi-VN" sz="3200" b="1" dirty="0">
                  <a:latin typeface="+mn-lt"/>
                </a:rPr>
                <a:t> trăm </a:t>
              </a:r>
              <a:r>
                <a:rPr lang="vi-VN" sz="3200" b="1" dirty="0" err="1">
                  <a:latin typeface="+mn-lt"/>
                </a:rPr>
                <a:t>là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2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2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mấy</a:t>
              </a:r>
              <a:r>
                <a:rPr lang="vi-VN" sz="3200" b="1" dirty="0">
                  <a:latin typeface="+mn-lt"/>
                </a:rPr>
                <a:t>?</a:t>
              </a:r>
              <a:endParaRPr lang="en-US" sz="3200" b="1" dirty="0">
                <a:latin typeface="+mn-lt"/>
              </a:endParaRPr>
            </a:p>
          </p:txBody>
        </p:sp>
      </p:grpSp>
      <p:sp>
        <p:nvSpPr>
          <p:cNvPr id="331" name="Hộp Văn bản 330">
            <a:extLst>
              <a:ext uri="{FF2B5EF4-FFF2-40B4-BE49-F238E27FC236}">
                <a16:creationId xmlns:a16="http://schemas.microsoft.com/office/drawing/2014/main" id="{837856C9-4223-0DD3-53F9-BEE354790722}"/>
              </a:ext>
            </a:extLst>
          </p:cNvPr>
          <p:cNvSpPr txBox="1"/>
          <p:nvPr/>
        </p:nvSpPr>
        <p:spPr>
          <a:xfrm>
            <a:off x="2611394" y="4206881"/>
            <a:ext cx="140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/>
                </a:solidFill>
                <a:latin typeface="+mn-lt"/>
              </a:rPr>
              <a:t>504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335" name="Nhóm 334">
            <a:extLst>
              <a:ext uri="{FF2B5EF4-FFF2-40B4-BE49-F238E27FC236}">
                <a16:creationId xmlns:a16="http://schemas.microsoft.com/office/drawing/2014/main" id="{8975FC53-6741-FFE9-B9AE-76CA1625B55F}"/>
              </a:ext>
            </a:extLst>
          </p:cNvPr>
          <p:cNvGrpSpPr/>
          <p:nvPr/>
        </p:nvGrpSpPr>
        <p:grpSpPr>
          <a:xfrm>
            <a:off x="281159" y="2936887"/>
            <a:ext cx="5630257" cy="914499"/>
            <a:chOff x="2139553" y="830514"/>
            <a:chExt cx="5630257" cy="914499"/>
          </a:xfrm>
        </p:grpSpPr>
        <p:sp>
          <p:nvSpPr>
            <p:cNvPr id="336" name="Hộp Văn bản 335">
              <a:extLst>
                <a:ext uri="{FF2B5EF4-FFF2-40B4-BE49-F238E27FC236}">
                  <a16:creationId xmlns:a16="http://schemas.microsoft.com/office/drawing/2014/main" id="{DF6BE478-1ACA-129B-4C16-FC823F1C8C3D}"/>
                </a:ext>
              </a:extLst>
            </p:cNvPr>
            <p:cNvSpPr txBox="1"/>
            <p:nvPr/>
          </p:nvSpPr>
          <p:spPr>
            <a:xfrm>
              <a:off x="3775882" y="830514"/>
              <a:ext cx="23870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+mn-lt"/>
                </a:rPr>
                <a:t>H</a:t>
              </a:r>
              <a:r>
                <a:rPr lang="vi-VN" sz="2800" dirty="0" err="1">
                  <a:latin typeface="+mn-lt"/>
                </a:rPr>
                <a:t>àng</a:t>
              </a:r>
              <a:endParaRPr lang="en-US" sz="2800" dirty="0">
                <a:latin typeface="+mn-lt"/>
              </a:endParaRPr>
            </a:p>
          </p:txBody>
        </p:sp>
        <p:grpSp>
          <p:nvGrpSpPr>
            <p:cNvPr id="337" name="Nhóm 336">
              <a:extLst>
                <a:ext uri="{FF2B5EF4-FFF2-40B4-BE49-F238E27FC236}">
                  <a16:creationId xmlns:a16="http://schemas.microsoft.com/office/drawing/2014/main" id="{DF468089-5C76-367E-698F-68A3F86CE1B1}"/>
                </a:ext>
              </a:extLst>
            </p:cNvPr>
            <p:cNvGrpSpPr/>
            <p:nvPr/>
          </p:nvGrpSpPr>
          <p:grpSpPr>
            <a:xfrm>
              <a:off x="2139553" y="1192512"/>
              <a:ext cx="5630257" cy="552501"/>
              <a:chOff x="2139553" y="1192512"/>
              <a:chExt cx="5630257" cy="552501"/>
            </a:xfrm>
          </p:grpSpPr>
          <p:sp>
            <p:nvSpPr>
              <p:cNvPr id="338" name="Hộp Văn bản 337">
                <a:extLst>
                  <a:ext uri="{FF2B5EF4-FFF2-40B4-BE49-F238E27FC236}">
                    <a16:creationId xmlns:a16="http://schemas.microsoft.com/office/drawing/2014/main" id="{A99DC567-3B7F-5D60-4F34-411C2E9CABEA}"/>
                  </a:ext>
                </a:extLst>
              </p:cNvPr>
              <p:cNvSpPr txBox="1"/>
              <p:nvPr/>
            </p:nvSpPr>
            <p:spPr>
              <a:xfrm>
                <a:off x="5382724" y="1221793"/>
                <a:ext cx="23870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latin typeface="+mn-lt"/>
                  </a:rPr>
                  <a:t>Đơn </a:t>
                </a:r>
                <a:r>
                  <a:rPr lang="vi-VN" sz="2800" dirty="0" err="1">
                    <a:latin typeface="+mn-lt"/>
                  </a:rPr>
                  <a:t>vị</a:t>
                </a:r>
                <a:endParaRPr lang="en-US" sz="2800" dirty="0">
                  <a:latin typeface="+mn-lt"/>
                </a:endParaRPr>
              </a:p>
            </p:txBody>
          </p:sp>
          <p:grpSp>
            <p:nvGrpSpPr>
              <p:cNvPr id="339" name="Nhóm 338">
                <a:extLst>
                  <a:ext uri="{FF2B5EF4-FFF2-40B4-BE49-F238E27FC236}">
                    <a16:creationId xmlns:a16="http://schemas.microsoft.com/office/drawing/2014/main" id="{AEB4D36C-5AF6-4D81-E0B9-9729B50FA81A}"/>
                  </a:ext>
                </a:extLst>
              </p:cNvPr>
              <p:cNvGrpSpPr/>
              <p:nvPr/>
            </p:nvGrpSpPr>
            <p:grpSpPr>
              <a:xfrm>
                <a:off x="2139553" y="1192512"/>
                <a:ext cx="4036356" cy="537037"/>
                <a:chOff x="2139553" y="1192512"/>
                <a:chExt cx="4036356" cy="537037"/>
              </a:xfrm>
            </p:grpSpPr>
            <p:sp>
              <p:nvSpPr>
                <p:cNvPr id="340" name="Hộp Văn bản 339">
                  <a:extLst>
                    <a:ext uri="{FF2B5EF4-FFF2-40B4-BE49-F238E27FC236}">
                      <a16:creationId xmlns:a16="http://schemas.microsoft.com/office/drawing/2014/main" id="{E3AD3188-74AF-5460-73F4-5E4E1E5E70F1}"/>
                    </a:ext>
                  </a:extLst>
                </p:cNvPr>
                <p:cNvSpPr txBox="1"/>
                <p:nvPr/>
              </p:nvSpPr>
              <p:spPr>
                <a:xfrm>
                  <a:off x="3788823" y="1192512"/>
                  <a:ext cx="238708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800" dirty="0" err="1">
                      <a:latin typeface="+mn-lt"/>
                    </a:rPr>
                    <a:t>Chục</a:t>
                  </a:r>
                  <a:endParaRPr lang="en-US" sz="2800" dirty="0">
                    <a:latin typeface="+mn-lt"/>
                  </a:endParaRPr>
                </a:p>
              </p:txBody>
            </p:sp>
            <p:sp>
              <p:nvSpPr>
                <p:cNvPr id="342" name="Hộp Văn bản 341">
                  <a:extLst>
                    <a:ext uri="{FF2B5EF4-FFF2-40B4-BE49-F238E27FC236}">
                      <a16:creationId xmlns:a16="http://schemas.microsoft.com/office/drawing/2014/main" id="{9B853D16-75D7-C47D-3B7A-811931B2F8FC}"/>
                    </a:ext>
                  </a:extLst>
                </p:cNvPr>
                <p:cNvSpPr txBox="1"/>
                <p:nvPr/>
              </p:nvSpPr>
              <p:spPr>
                <a:xfrm>
                  <a:off x="2139553" y="1206329"/>
                  <a:ext cx="238708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800" dirty="0">
                      <a:latin typeface="+mn-lt"/>
                    </a:rPr>
                    <a:t>Trăm</a:t>
                  </a:r>
                  <a:endParaRPr lang="en-US" sz="2800" dirty="0">
                    <a:latin typeface="+mn-lt"/>
                  </a:endParaRPr>
                </a:p>
              </p:txBody>
            </p:sp>
          </p:grpSp>
        </p:grpSp>
      </p:grpSp>
      <p:grpSp>
        <p:nvGrpSpPr>
          <p:cNvPr id="299" name="Nhóm 298">
            <a:extLst>
              <a:ext uri="{FF2B5EF4-FFF2-40B4-BE49-F238E27FC236}">
                <a16:creationId xmlns:a16="http://schemas.microsoft.com/office/drawing/2014/main" id="{94D645B7-79B1-2A0A-65DA-E5FE9C9368E5}"/>
              </a:ext>
            </a:extLst>
          </p:cNvPr>
          <p:cNvGrpSpPr/>
          <p:nvPr/>
        </p:nvGrpSpPr>
        <p:grpSpPr>
          <a:xfrm>
            <a:off x="5479626" y="643269"/>
            <a:ext cx="2597570" cy="1468081"/>
            <a:chOff x="4505568" y="1639678"/>
            <a:chExt cx="3295226" cy="2052261"/>
          </a:xfrm>
        </p:grpSpPr>
        <p:sp>
          <p:nvSpPr>
            <p:cNvPr id="300" name="Bong bóng Lời nói: Hình bầu dục 299">
              <a:extLst>
                <a:ext uri="{FF2B5EF4-FFF2-40B4-BE49-F238E27FC236}">
                  <a16:creationId xmlns:a16="http://schemas.microsoft.com/office/drawing/2014/main" id="{E43CF39A-5FF0-7B5F-0742-5DAA74659EB3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" name="Hộp Văn bản 300">
              <a:extLst>
                <a:ext uri="{FF2B5EF4-FFF2-40B4-BE49-F238E27FC236}">
                  <a16:creationId xmlns:a16="http://schemas.microsoft.com/office/drawing/2014/main" id="{9B517F7D-7B59-FC8F-7364-AE333C151CD2}"/>
                </a:ext>
              </a:extLst>
            </p:cNvPr>
            <p:cNvSpPr txBox="1"/>
            <p:nvPr/>
          </p:nvSpPr>
          <p:spPr>
            <a:xfrm>
              <a:off x="4505568" y="2294629"/>
              <a:ext cx="3199420" cy="90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5</a:t>
              </a:r>
              <a:r>
                <a:rPr lang="vi-VN" sz="3600" b="1" dirty="0">
                  <a:latin typeface="+mn-lt"/>
                </a:rPr>
                <a:t> 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344" name="Nhóm 343">
            <a:extLst>
              <a:ext uri="{FF2B5EF4-FFF2-40B4-BE49-F238E27FC236}">
                <a16:creationId xmlns:a16="http://schemas.microsoft.com/office/drawing/2014/main" id="{4215AA08-33E9-0374-A984-DB12A575D45A}"/>
              </a:ext>
            </a:extLst>
          </p:cNvPr>
          <p:cNvGrpSpPr/>
          <p:nvPr/>
        </p:nvGrpSpPr>
        <p:grpSpPr>
          <a:xfrm>
            <a:off x="637781" y="1278595"/>
            <a:ext cx="1801467" cy="1602029"/>
            <a:chOff x="4993105" y="2382253"/>
            <a:chExt cx="1905277" cy="1737008"/>
          </a:xfrm>
        </p:grpSpPr>
        <p:sp>
          <p:nvSpPr>
            <p:cNvPr id="362" name="Hình Bầu dục 361">
              <a:extLst>
                <a:ext uri="{FF2B5EF4-FFF2-40B4-BE49-F238E27FC236}">
                  <a16:creationId xmlns:a16="http://schemas.microsoft.com/office/drawing/2014/main" id="{6091A26B-4789-8FA9-4BE6-A524EF5703D4}"/>
                </a:ext>
              </a:extLst>
            </p:cNvPr>
            <p:cNvSpPr/>
            <p:nvPr/>
          </p:nvSpPr>
          <p:spPr>
            <a:xfrm>
              <a:off x="6001946" y="2923294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45" name="Hình Bầu dục 344">
              <a:extLst>
                <a:ext uri="{FF2B5EF4-FFF2-40B4-BE49-F238E27FC236}">
                  <a16:creationId xmlns:a16="http://schemas.microsoft.com/office/drawing/2014/main" id="{1967B5AD-71E5-1828-0DEF-F240882CEE7C}"/>
                </a:ext>
              </a:extLst>
            </p:cNvPr>
            <p:cNvSpPr/>
            <p:nvPr/>
          </p:nvSpPr>
          <p:spPr>
            <a:xfrm>
              <a:off x="4993105" y="3468993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46" name="Hình Bầu dục 345">
              <a:extLst>
                <a:ext uri="{FF2B5EF4-FFF2-40B4-BE49-F238E27FC236}">
                  <a16:creationId xmlns:a16="http://schemas.microsoft.com/office/drawing/2014/main" id="{0CD0E566-7993-FF6F-DC9D-54DA3F14DE2B}"/>
                </a:ext>
              </a:extLst>
            </p:cNvPr>
            <p:cNvSpPr/>
            <p:nvPr/>
          </p:nvSpPr>
          <p:spPr>
            <a:xfrm>
              <a:off x="4993105" y="2925623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47" name="Hình Bầu dục 346">
              <a:extLst>
                <a:ext uri="{FF2B5EF4-FFF2-40B4-BE49-F238E27FC236}">
                  <a16:creationId xmlns:a16="http://schemas.microsoft.com/office/drawing/2014/main" id="{5B4EFD98-0884-3A80-21A3-EB79D1A893D9}"/>
                </a:ext>
              </a:extLst>
            </p:cNvPr>
            <p:cNvSpPr/>
            <p:nvPr/>
          </p:nvSpPr>
          <p:spPr>
            <a:xfrm>
              <a:off x="4993105" y="2382253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61" name="Hình Bầu dục 360">
              <a:extLst>
                <a:ext uri="{FF2B5EF4-FFF2-40B4-BE49-F238E27FC236}">
                  <a16:creationId xmlns:a16="http://schemas.microsoft.com/office/drawing/2014/main" id="{A02AA72B-5BC1-E065-3561-C7CBFD167890}"/>
                </a:ext>
              </a:extLst>
            </p:cNvPr>
            <p:cNvSpPr/>
            <p:nvPr/>
          </p:nvSpPr>
          <p:spPr>
            <a:xfrm>
              <a:off x="6020076" y="2469276"/>
              <a:ext cx="878306" cy="650268"/>
            </a:xfrm>
            <a:prstGeom prst="ellipse">
              <a:avLst/>
            </a:prstGeom>
            <a:solidFill>
              <a:srgbClr val="CFDC2F"/>
            </a:solidFill>
            <a:ln w="38100">
              <a:solidFill>
                <a:srgbClr val="78A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>
                      <a:lumMod val="10000"/>
                    </a:schemeClr>
                  </a:solidFill>
                </a:rPr>
                <a:t>100</a:t>
              </a:r>
              <a:endParaRPr lang="en-US" sz="20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351" name="Nhóm 350">
            <a:extLst>
              <a:ext uri="{FF2B5EF4-FFF2-40B4-BE49-F238E27FC236}">
                <a16:creationId xmlns:a16="http://schemas.microsoft.com/office/drawing/2014/main" id="{0B3B7B4D-BF98-7B78-0926-3717EFE1D475}"/>
              </a:ext>
            </a:extLst>
          </p:cNvPr>
          <p:cNvGrpSpPr/>
          <p:nvPr/>
        </p:nvGrpSpPr>
        <p:grpSpPr>
          <a:xfrm>
            <a:off x="3790596" y="1533028"/>
            <a:ext cx="1509485" cy="1228290"/>
            <a:chOff x="7195359" y="2744640"/>
            <a:chExt cx="1509485" cy="1228290"/>
          </a:xfrm>
        </p:grpSpPr>
        <p:sp>
          <p:nvSpPr>
            <p:cNvPr id="366" name="Hình Bầu dục 365">
              <a:extLst>
                <a:ext uri="{FF2B5EF4-FFF2-40B4-BE49-F238E27FC236}">
                  <a16:creationId xmlns:a16="http://schemas.microsoft.com/office/drawing/2014/main" id="{4EB9D613-7515-877E-3F73-51CA76801BCB}"/>
                </a:ext>
              </a:extLst>
            </p:cNvPr>
            <p:cNvSpPr/>
            <p:nvPr/>
          </p:nvSpPr>
          <p:spPr>
            <a:xfrm>
              <a:off x="7195359" y="3322662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52" name="Hình Bầu dục 351">
              <a:extLst>
                <a:ext uri="{FF2B5EF4-FFF2-40B4-BE49-F238E27FC236}">
                  <a16:creationId xmlns:a16="http://schemas.microsoft.com/office/drawing/2014/main" id="{31E3B92C-C0FA-2FD0-2798-98EB4864D550}"/>
                </a:ext>
              </a:extLst>
            </p:cNvPr>
            <p:cNvSpPr/>
            <p:nvPr/>
          </p:nvSpPr>
          <p:spPr>
            <a:xfrm>
              <a:off x="7969442" y="3305779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53" name="Hình Bầu dục 352">
              <a:extLst>
                <a:ext uri="{FF2B5EF4-FFF2-40B4-BE49-F238E27FC236}">
                  <a16:creationId xmlns:a16="http://schemas.microsoft.com/office/drawing/2014/main" id="{FE5BCF98-7814-2BD0-911F-EA85604A7DAB}"/>
                </a:ext>
              </a:extLst>
            </p:cNvPr>
            <p:cNvSpPr/>
            <p:nvPr/>
          </p:nvSpPr>
          <p:spPr>
            <a:xfrm>
              <a:off x="7968641" y="2744640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354" name="Hình Bầu dục 353">
              <a:extLst>
                <a:ext uri="{FF2B5EF4-FFF2-40B4-BE49-F238E27FC236}">
                  <a16:creationId xmlns:a16="http://schemas.microsoft.com/office/drawing/2014/main" id="{56052C99-6FBA-8FAF-1954-C79211019CE1}"/>
                </a:ext>
              </a:extLst>
            </p:cNvPr>
            <p:cNvSpPr/>
            <p:nvPr/>
          </p:nvSpPr>
          <p:spPr>
            <a:xfrm>
              <a:off x="7200855" y="2773943"/>
              <a:ext cx="735402" cy="650268"/>
            </a:xfrm>
            <a:prstGeom prst="ellipse">
              <a:avLst/>
            </a:prstGeom>
            <a:solidFill>
              <a:srgbClr val="B8E1F9"/>
            </a:solidFill>
            <a:ln w="38100">
              <a:solidFill>
                <a:srgbClr val="27A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>
                      <a:lumMod val="10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pSp>
        <p:nvGrpSpPr>
          <p:cNvPr id="355" name="Nhóm 354">
            <a:extLst>
              <a:ext uri="{FF2B5EF4-FFF2-40B4-BE49-F238E27FC236}">
                <a16:creationId xmlns:a16="http://schemas.microsoft.com/office/drawing/2014/main" id="{42E32D1D-D41F-CAC0-1F76-17A7FB96CE99}"/>
              </a:ext>
            </a:extLst>
          </p:cNvPr>
          <p:cNvGrpSpPr/>
          <p:nvPr/>
        </p:nvGrpSpPr>
        <p:grpSpPr>
          <a:xfrm>
            <a:off x="5162821" y="274525"/>
            <a:ext cx="3301519" cy="1878353"/>
            <a:chOff x="4577285" y="1639678"/>
            <a:chExt cx="3223509" cy="2052261"/>
          </a:xfrm>
        </p:grpSpPr>
        <p:sp>
          <p:nvSpPr>
            <p:cNvPr id="356" name="Bong bóng Lời nói: Hình bầu dục 355">
              <a:extLst>
                <a:ext uri="{FF2B5EF4-FFF2-40B4-BE49-F238E27FC236}">
                  <a16:creationId xmlns:a16="http://schemas.microsoft.com/office/drawing/2014/main" id="{E5355D16-25E5-C3F1-B039-C553735E1B61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Hộp Văn bản 356">
              <a:extLst>
                <a:ext uri="{FF2B5EF4-FFF2-40B4-BE49-F238E27FC236}">
                  <a16:creationId xmlns:a16="http://schemas.microsoft.com/office/drawing/2014/main" id="{5252E037-0FB8-3A09-9AD6-E26372AC918C}"/>
                </a:ext>
              </a:extLst>
            </p:cNvPr>
            <p:cNvSpPr txBox="1"/>
            <p:nvPr/>
          </p:nvSpPr>
          <p:spPr>
            <a:xfrm>
              <a:off x="4597407" y="1887668"/>
              <a:ext cx="3199420" cy="1714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vi-VN" sz="3200" b="1" dirty="0" err="1">
                  <a:solidFill>
                    <a:srgbClr val="005870"/>
                  </a:solidFill>
                  <a:latin typeface="+mn-lt"/>
                </a:rPr>
                <a:t>Chữ</a:t>
              </a:r>
              <a:r>
                <a:rPr lang="vi-VN" sz="32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005870"/>
                  </a:solidFill>
                  <a:latin typeface="+mn-lt"/>
                </a:rPr>
                <a:t>số</a:t>
              </a:r>
              <a:r>
                <a:rPr lang="vi-VN" sz="3200" b="1" dirty="0">
                  <a:solidFill>
                    <a:srgbClr val="005870"/>
                  </a:solidFill>
                  <a:latin typeface="+mn-lt"/>
                </a:rPr>
                <a:t> 5</a:t>
              </a:r>
              <a:r>
                <a:rPr lang="vi-VN" sz="3200" b="1" dirty="0">
                  <a:latin typeface="+mn-lt"/>
                </a:rPr>
                <a:t> ở </a:t>
              </a:r>
              <a:r>
                <a:rPr lang="vi-VN" sz="3200" b="1" dirty="0" err="1">
                  <a:latin typeface="+mn-lt"/>
                </a:rPr>
                <a:t>cột</a:t>
              </a:r>
              <a:r>
                <a:rPr lang="vi-VN" sz="3200" b="1" dirty="0">
                  <a:latin typeface="+mn-lt"/>
                </a:rPr>
                <a:t> trăm </a:t>
              </a:r>
              <a:r>
                <a:rPr lang="vi-VN" sz="3200" b="1" dirty="0" err="1">
                  <a:latin typeface="+mn-lt"/>
                </a:rPr>
                <a:t>có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giá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trị</a:t>
              </a:r>
              <a:r>
                <a:rPr lang="vi-VN" sz="3200" b="1" dirty="0">
                  <a:latin typeface="+mn-lt"/>
                </a:rPr>
                <a:t> </a:t>
              </a:r>
            </a:p>
            <a:p>
              <a:pPr algn="ctr"/>
              <a:r>
                <a:rPr lang="vi-VN" sz="3200" b="1" dirty="0">
                  <a:latin typeface="+mn-lt"/>
                </a:rPr>
                <a:t>bao nhiêu?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358" name="Nhóm 357">
            <a:extLst>
              <a:ext uri="{FF2B5EF4-FFF2-40B4-BE49-F238E27FC236}">
                <a16:creationId xmlns:a16="http://schemas.microsoft.com/office/drawing/2014/main" id="{5B798B3E-1E44-78CE-74A7-FB8C2DFF455B}"/>
              </a:ext>
            </a:extLst>
          </p:cNvPr>
          <p:cNvGrpSpPr/>
          <p:nvPr/>
        </p:nvGrpSpPr>
        <p:grpSpPr>
          <a:xfrm>
            <a:off x="5985265" y="737304"/>
            <a:ext cx="1704668" cy="1449822"/>
            <a:chOff x="4540273" y="1639678"/>
            <a:chExt cx="3260521" cy="2052261"/>
          </a:xfrm>
        </p:grpSpPr>
        <p:sp>
          <p:nvSpPr>
            <p:cNvPr id="359" name="Bong bóng Lời nói: Hình bầu dục 358">
              <a:extLst>
                <a:ext uri="{FF2B5EF4-FFF2-40B4-BE49-F238E27FC236}">
                  <a16:creationId xmlns:a16="http://schemas.microsoft.com/office/drawing/2014/main" id="{130AD2FD-C65C-ED09-21BC-B1821948FFA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Hộp Văn bản 359">
              <a:extLst>
                <a:ext uri="{FF2B5EF4-FFF2-40B4-BE49-F238E27FC236}">
                  <a16:creationId xmlns:a16="http://schemas.microsoft.com/office/drawing/2014/main" id="{7681AE94-CC73-8706-720E-91EB88A72EBD}"/>
                </a:ext>
              </a:extLst>
            </p:cNvPr>
            <p:cNvSpPr txBox="1"/>
            <p:nvPr/>
          </p:nvSpPr>
          <p:spPr>
            <a:xfrm>
              <a:off x="4540273" y="2060723"/>
              <a:ext cx="3199420" cy="117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accent2"/>
                  </a:solidFill>
                  <a:latin typeface="+mn-lt"/>
                </a:rPr>
                <a:t>500</a:t>
              </a:r>
              <a:endParaRPr lang="en-US" sz="6000" b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363" name="TextBox 7">
            <a:extLst>
              <a:ext uri="{FF2B5EF4-FFF2-40B4-BE49-F238E27FC236}">
                <a16:creationId xmlns:a16="http://schemas.microsoft.com/office/drawing/2014/main" id="{8F01FD27-FC22-C2BE-8538-60C599E9EF67}"/>
              </a:ext>
            </a:extLst>
          </p:cNvPr>
          <p:cNvSpPr txBox="1"/>
          <p:nvPr/>
        </p:nvSpPr>
        <p:spPr>
          <a:xfrm>
            <a:off x="960784" y="4218115"/>
            <a:ext cx="306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1200" dirty="0" err="1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Viết</a:t>
            </a:r>
            <a:r>
              <a:rPr lang="vi-VN" sz="3200" b="1" kern="1200" dirty="0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 </a:t>
            </a:r>
            <a:r>
              <a:rPr lang="vi-VN" sz="3200" b="1" kern="1200" dirty="0" err="1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số</a:t>
            </a:r>
            <a:r>
              <a:rPr lang="vi-VN" sz="3200" b="1" kern="1200" dirty="0">
                <a:solidFill>
                  <a:srgbClr val="0F3C37"/>
                </a:solidFill>
                <a:latin typeface="Calibri"/>
                <a:ea typeface="+mn-ea"/>
                <a:cs typeface="+mn-cs"/>
              </a:rPr>
              <a:t>:  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3C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4" name="Hộp Văn bản 363">
            <a:extLst>
              <a:ext uri="{FF2B5EF4-FFF2-40B4-BE49-F238E27FC236}">
                <a16:creationId xmlns:a16="http://schemas.microsoft.com/office/drawing/2014/main" id="{13FE0100-8655-56CB-76E2-EF0D83A78229}"/>
              </a:ext>
            </a:extLst>
          </p:cNvPr>
          <p:cNvSpPr txBox="1"/>
          <p:nvPr/>
        </p:nvSpPr>
        <p:spPr>
          <a:xfrm>
            <a:off x="2124680" y="4223566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/>
                </a:solidFill>
                <a:latin typeface="+mn-lt"/>
              </a:rPr>
              <a:t>?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65" name="Hộp Văn bản 364">
            <a:extLst>
              <a:ext uri="{FF2B5EF4-FFF2-40B4-BE49-F238E27FC236}">
                <a16:creationId xmlns:a16="http://schemas.microsoft.com/office/drawing/2014/main" id="{4BECBB7C-F2C4-5057-37A1-B75FD434B56D}"/>
              </a:ext>
            </a:extLst>
          </p:cNvPr>
          <p:cNvSpPr txBox="1"/>
          <p:nvPr/>
        </p:nvSpPr>
        <p:spPr>
          <a:xfrm>
            <a:off x="284868" y="3714504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n-lt"/>
              </a:rPr>
              <a:t>5</a:t>
            </a:r>
            <a:endParaRPr lang="en-US" sz="2800" b="1" dirty="0">
              <a:latin typeface="+mn-lt"/>
            </a:endParaRPr>
          </a:p>
        </p:txBody>
      </p:sp>
      <p:grpSp>
        <p:nvGrpSpPr>
          <p:cNvPr id="370" name="Nhóm 369">
            <a:extLst>
              <a:ext uri="{FF2B5EF4-FFF2-40B4-BE49-F238E27FC236}">
                <a16:creationId xmlns:a16="http://schemas.microsoft.com/office/drawing/2014/main" id="{73BD189B-4356-496E-FAEF-3778045FC4EB}"/>
              </a:ext>
            </a:extLst>
          </p:cNvPr>
          <p:cNvGrpSpPr/>
          <p:nvPr/>
        </p:nvGrpSpPr>
        <p:grpSpPr>
          <a:xfrm>
            <a:off x="5355169" y="473268"/>
            <a:ext cx="3028490" cy="1715455"/>
            <a:chOff x="4553087" y="1639678"/>
            <a:chExt cx="3247707" cy="2052261"/>
          </a:xfrm>
        </p:grpSpPr>
        <p:sp>
          <p:nvSpPr>
            <p:cNvPr id="371" name="Bong bóng Lời nói: Hình bầu dục 370">
              <a:extLst>
                <a:ext uri="{FF2B5EF4-FFF2-40B4-BE49-F238E27FC236}">
                  <a16:creationId xmlns:a16="http://schemas.microsoft.com/office/drawing/2014/main" id="{2552AC3D-A178-E022-9695-98172382E48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Hộp Văn bản 371">
              <a:extLst>
                <a:ext uri="{FF2B5EF4-FFF2-40B4-BE49-F238E27FC236}">
                  <a16:creationId xmlns:a16="http://schemas.microsoft.com/office/drawing/2014/main" id="{1907CBF7-BBD1-AA9A-DA7E-88C89F4D304E}"/>
                </a:ext>
              </a:extLst>
            </p:cNvPr>
            <p:cNvSpPr txBox="1"/>
            <p:nvPr/>
          </p:nvSpPr>
          <p:spPr>
            <a:xfrm>
              <a:off x="4553087" y="2097697"/>
              <a:ext cx="3199420" cy="143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vi-VN" sz="3600" b="1" dirty="0" err="1">
                  <a:latin typeface="+mn-lt"/>
                </a:rPr>
                <a:t>Số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chục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mấy</a:t>
              </a:r>
              <a:r>
                <a:rPr lang="vi-VN" sz="3600" b="1" dirty="0">
                  <a:latin typeface="+mn-lt"/>
                </a:rPr>
                <a:t>?</a:t>
              </a:r>
              <a:endParaRPr lang="en-US" sz="3200" b="1" dirty="0">
                <a:latin typeface="+mn-lt"/>
              </a:endParaRPr>
            </a:p>
          </p:txBody>
        </p:sp>
      </p:grpSp>
      <p:sp>
        <p:nvSpPr>
          <p:cNvPr id="379" name="Hộp Văn bản 378">
            <a:extLst>
              <a:ext uri="{FF2B5EF4-FFF2-40B4-BE49-F238E27FC236}">
                <a16:creationId xmlns:a16="http://schemas.microsoft.com/office/drawing/2014/main" id="{B85A80FF-8CC3-1EA0-45B1-5B7CC36213AD}"/>
              </a:ext>
            </a:extLst>
          </p:cNvPr>
          <p:cNvSpPr txBox="1"/>
          <p:nvPr/>
        </p:nvSpPr>
        <p:spPr>
          <a:xfrm>
            <a:off x="1958159" y="3751543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5870"/>
                </a:solidFill>
                <a:latin typeface="+mn-lt"/>
              </a:rPr>
              <a:t>?</a:t>
            </a:r>
            <a:endParaRPr lang="en-US" sz="2800" b="1" dirty="0">
              <a:solidFill>
                <a:srgbClr val="005870"/>
              </a:solidFill>
              <a:latin typeface="+mn-lt"/>
            </a:endParaRPr>
          </a:p>
        </p:txBody>
      </p:sp>
      <p:sp>
        <p:nvSpPr>
          <p:cNvPr id="380" name="Hộp Văn bản 379">
            <a:extLst>
              <a:ext uri="{FF2B5EF4-FFF2-40B4-BE49-F238E27FC236}">
                <a16:creationId xmlns:a16="http://schemas.microsoft.com/office/drawing/2014/main" id="{F0A77AAE-276B-1461-7AD8-2ADBD42FD193}"/>
              </a:ext>
            </a:extLst>
          </p:cNvPr>
          <p:cNvSpPr txBox="1"/>
          <p:nvPr/>
        </p:nvSpPr>
        <p:spPr>
          <a:xfrm>
            <a:off x="3508437" y="3727011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5870"/>
                </a:solidFill>
                <a:latin typeface="+mn-lt"/>
              </a:rPr>
              <a:t>?</a:t>
            </a:r>
            <a:endParaRPr lang="en-US" sz="2800" b="1" dirty="0">
              <a:solidFill>
                <a:srgbClr val="005870"/>
              </a:solidFill>
              <a:latin typeface="+mn-lt"/>
            </a:endParaRPr>
          </a:p>
        </p:txBody>
      </p:sp>
      <p:sp>
        <p:nvSpPr>
          <p:cNvPr id="381" name="Hộp Văn bản 380">
            <a:extLst>
              <a:ext uri="{FF2B5EF4-FFF2-40B4-BE49-F238E27FC236}">
                <a16:creationId xmlns:a16="http://schemas.microsoft.com/office/drawing/2014/main" id="{83BEAFDE-5686-C716-DFAF-BF2E4A953022}"/>
              </a:ext>
            </a:extLst>
          </p:cNvPr>
          <p:cNvSpPr txBox="1"/>
          <p:nvPr/>
        </p:nvSpPr>
        <p:spPr>
          <a:xfrm>
            <a:off x="273829" y="3751563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n-lt"/>
              </a:rPr>
              <a:t>?</a:t>
            </a:r>
            <a:endParaRPr lang="en-US" sz="2800" b="1" dirty="0">
              <a:latin typeface="+mn-lt"/>
            </a:endParaRPr>
          </a:p>
        </p:txBody>
      </p:sp>
      <p:grpSp>
        <p:nvGrpSpPr>
          <p:cNvPr id="385" name="Nhóm 384">
            <a:extLst>
              <a:ext uri="{FF2B5EF4-FFF2-40B4-BE49-F238E27FC236}">
                <a16:creationId xmlns:a16="http://schemas.microsoft.com/office/drawing/2014/main" id="{C19A6CCD-6A5B-37F9-D9A6-DF2ABFDB9412}"/>
              </a:ext>
            </a:extLst>
          </p:cNvPr>
          <p:cNvGrpSpPr/>
          <p:nvPr/>
        </p:nvGrpSpPr>
        <p:grpSpPr>
          <a:xfrm>
            <a:off x="5374575" y="644885"/>
            <a:ext cx="2597570" cy="1468081"/>
            <a:chOff x="4505568" y="1639678"/>
            <a:chExt cx="3295226" cy="2052261"/>
          </a:xfrm>
        </p:grpSpPr>
        <p:sp>
          <p:nvSpPr>
            <p:cNvPr id="386" name="Bong bóng Lời nói: Hình bầu dục 385">
              <a:extLst>
                <a:ext uri="{FF2B5EF4-FFF2-40B4-BE49-F238E27FC236}">
                  <a16:creationId xmlns:a16="http://schemas.microsoft.com/office/drawing/2014/main" id="{8BEEBEF4-BB8F-49B9-9012-711EA1DFD856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Hộp Văn bản 386">
              <a:extLst>
                <a:ext uri="{FF2B5EF4-FFF2-40B4-BE49-F238E27FC236}">
                  <a16:creationId xmlns:a16="http://schemas.microsoft.com/office/drawing/2014/main" id="{8F08329E-045F-E3A1-2DB1-0D3C852BA54C}"/>
                </a:ext>
              </a:extLst>
            </p:cNvPr>
            <p:cNvSpPr txBox="1"/>
            <p:nvPr/>
          </p:nvSpPr>
          <p:spPr>
            <a:xfrm>
              <a:off x="4505568" y="2294629"/>
              <a:ext cx="3199420" cy="90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0</a:t>
              </a:r>
              <a:r>
                <a:rPr lang="vi-VN" sz="3600" b="1" dirty="0">
                  <a:latin typeface="+mn-lt"/>
                </a:rPr>
                <a:t> 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391" name="Nhóm 390">
            <a:extLst>
              <a:ext uri="{FF2B5EF4-FFF2-40B4-BE49-F238E27FC236}">
                <a16:creationId xmlns:a16="http://schemas.microsoft.com/office/drawing/2014/main" id="{D229E1E6-A33B-C1EB-4440-CA3BBCF953D4}"/>
              </a:ext>
            </a:extLst>
          </p:cNvPr>
          <p:cNvGrpSpPr/>
          <p:nvPr/>
        </p:nvGrpSpPr>
        <p:grpSpPr>
          <a:xfrm>
            <a:off x="5011898" y="173270"/>
            <a:ext cx="3485398" cy="2161478"/>
            <a:chOff x="4577285" y="1639678"/>
            <a:chExt cx="3223509" cy="2052261"/>
          </a:xfrm>
        </p:grpSpPr>
        <p:sp>
          <p:nvSpPr>
            <p:cNvPr id="392" name="Bong bóng Lời nói: Hình bầu dục 391">
              <a:extLst>
                <a:ext uri="{FF2B5EF4-FFF2-40B4-BE49-F238E27FC236}">
                  <a16:creationId xmlns:a16="http://schemas.microsoft.com/office/drawing/2014/main" id="{F132B32C-D3C9-C4DD-F85B-A2564DC1E1AF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Hộp Văn bản 392">
              <a:extLst>
                <a:ext uri="{FF2B5EF4-FFF2-40B4-BE49-F238E27FC236}">
                  <a16:creationId xmlns:a16="http://schemas.microsoft.com/office/drawing/2014/main" id="{176F1872-308B-B009-CDD8-4C8D7CBB48B7}"/>
                </a:ext>
              </a:extLst>
            </p:cNvPr>
            <p:cNvSpPr txBox="1"/>
            <p:nvPr/>
          </p:nvSpPr>
          <p:spPr>
            <a:xfrm>
              <a:off x="4582355" y="1904775"/>
              <a:ext cx="3199420" cy="166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0</a:t>
              </a:r>
              <a:r>
                <a:rPr lang="vi-VN" sz="3600" b="1" dirty="0">
                  <a:latin typeface="+mn-lt"/>
                </a:rPr>
                <a:t> ở </a:t>
              </a:r>
              <a:r>
                <a:rPr lang="vi-VN" sz="3600" b="1" dirty="0" err="1">
                  <a:latin typeface="+mn-lt"/>
                </a:rPr>
                <a:t>cột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chục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có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giá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trị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bao nhiêu? 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395" name="Nhóm 394">
            <a:extLst>
              <a:ext uri="{FF2B5EF4-FFF2-40B4-BE49-F238E27FC236}">
                <a16:creationId xmlns:a16="http://schemas.microsoft.com/office/drawing/2014/main" id="{2DD61527-A973-E122-93FF-C4B4AB07A6F8}"/>
              </a:ext>
            </a:extLst>
          </p:cNvPr>
          <p:cNvGrpSpPr/>
          <p:nvPr/>
        </p:nvGrpSpPr>
        <p:grpSpPr>
          <a:xfrm>
            <a:off x="5581900" y="757756"/>
            <a:ext cx="1893236" cy="1242572"/>
            <a:chOff x="4577285" y="1639678"/>
            <a:chExt cx="3270099" cy="2052261"/>
          </a:xfrm>
        </p:grpSpPr>
        <p:sp>
          <p:nvSpPr>
            <p:cNvPr id="396" name="Bong bóng Lời nói: Hình bầu dục 395">
              <a:extLst>
                <a:ext uri="{FF2B5EF4-FFF2-40B4-BE49-F238E27FC236}">
                  <a16:creationId xmlns:a16="http://schemas.microsoft.com/office/drawing/2014/main" id="{8C7B14BE-B947-E4FF-E039-848C69B476B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Hộp Văn bản 396">
              <a:extLst>
                <a:ext uri="{FF2B5EF4-FFF2-40B4-BE49-F238E27FC236}">
                  <a16:creationId xmlns:a16="http://schemas.microsoft.com/office/drawing/2014/main" id="{1A0F6E23-5C9A-C12D-611F-B307FDE72519}"/>
                </a:ext>
              </a:extLst>
            </p:cNvPr>
            <p:cNvSpPr txBox="1"/>
            <p:nvPr/>
          </p:nvSpPr>
          <p:spPr>
            <a:xfrm>
              <a:off x="4647962" y="1939286"/>
              <a:ext cx="3199422" cy="152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5870"/>
                  </a:solidFill>
                  <a:latin typeface="+mn-lt"/>
                </a:rPr>
                <a:t>0</a:t>
              </a:r>
              <a:endParaRPr lang="en-US" sz="6600" b="1" dirty="0">
                <a:solidFill>
                  <a:srgbClr val="005870"/>
                </a:solidFill>
                <a:latin typeface="+mn-lt"/>
              </a:endParaRPr>
            </a:p>
          </p:txBody>
        </p:sp>
      </p:grpSp>
      <p:sp>
        <p:nvSpPr>
          <p:cNvPr id="398" name="Hộp Văn bản 397">
            <a:extLst>
              <a:ext uri="{FF2B5EF4-FFF2-40B4-BE49-F238E27FC236}">
                <a16:creationId xmlns:a16="http://schemas.microsoft.com/office/drawing/2014/main" id="{D68ACC49-CC90-875D-496E-3A15440E4BA0}"/>
              </a:ext>
            </a:extLst>
          </p:cNvPr>
          <p:cNvSpPr txBox="1"/>
          <p:nvPr/>
        </p:nvSpPr>
        <p:spPr>
          <a:xfrm>
            <a:off x="1959052" y="3746540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5870"/>
                </a:solidFill>
                <a:latin typeface="+mn-lt"/>
              </a:rPr>
              <a:t>0</a:t>
            </a:r>
            <a:endParaRPr lang="en-US" sz="2800" b="1" dirty="0">
              <a:solidFill>
                <a:srgbClr val="005870"/>
              </a:solidFill>
              <a:latin typeface="+mn-lt"/>
            </a:endParaRPr>
          </a:p>
        </p:txBody>
      </p:sp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AAD13B72-03EA-4269-7618-AF3D178B153D}"/>
              </a:ext>
            </a:extLst>
          </p:cNvPr>
          <p:cNvGrpSpPr/>
          <p:nvPr/>
        </p:nvGrpSpPr>
        <p:grpSpPr>
          <a:xfrm>
            <a:off x="5036466" y="214854"/>
            <a:ext cx="3485398" cy="2161478"/>
            <a:chOff x="4577285" y="1639678"/>
            <a:chExt cx="3223509" cy="2052261"/>
          </a:xfrm>
        </p:grpSpPr>
        <p:sp>
          <p:nvSpPr>
            <p:cNvPr id="400" name="Bong bóng Lời nói: Hình bầu dục 399">
              <a:extLst>
                <a:ext uri="{FF2B5EF4-FFF2-40B4-BE49-F238E27FC236}">
                  <a16:creationId xmlns:a16="http://schemas.microsoft.com/office/drawing/2014/main" id="{DEE87107-8850-A53E-7973-26D26A9856ED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Hộp Văn bản 400">
              <a:extLst>
                <a:ext uri="{FF2B5EF4-FFF2-40B4-BE49-F238E27FC236}">
                  <a16:creationId xmlns:a16="http://schemas.microsoft.com/office/drawing/2014/main" id="{BAEFC880-94B5-D4F3-0BDD-F0282E379C0C}"/>
                </a:ext>
              </a:extLst>
            </p:cNvPr>
            <p:cNvSpPr txBox="1"/>
            <p:nvPr/>
          </p:nvSpPr>
          <p:spPr>
            <a:xfrm>
              <a:off x="4582357" y="2224508"/>
              <a:ext cx="3199420" cy="113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latin typeface="+mn-lt"/>
                </a:rPr>
                <a:t>Số</a:t>
              </a:r>
              <a:r>
                <a:rPr lang="vi-VN" sz="3600" b="1" dirty="0">
                  <a:latin typeface="+mn-lt"/>
                </a:rPr>
                <a:t> đơn </a:t>
              </a:r>
              <a:r>
                <a:rPr lang="vi-VN" sz="3600" b="1" dirty="0" err="1">
                  <a:latin typeface="+mn-lt"/>
                </a:rPr>
                <a:t>vị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mấy</a:t>
              </a:r>
              <a:r>
                <a:rPr lang="vi-VN" sz="3600" b="1" dirty="0">
                  <a:latin typeface="+mn-lt"/>
                </a:rPr>
                <a:t>? 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402" name="Nhóm 401">
            <a:extLst>
              <a:ext uri="{FF2B5EF4-FFF2-40B4-BE49-F238E27FC236}">
                <a16:creationId xmlns:a16="http://schemas.microsoft.com/office/drawing/2014/main" id="{4E401D9F-8F28-1C93-2408-2695E5A53950}"/>
              </a:ext>
            </a:extLst>
          </p:cNvPr>
          <p:cNvGrpSpPr/>
          <p:nvPr/>
        </p:nvGrpSpPr>
        <p:grpSpPr>
          <a:xfrm>
            <a:off x="5347753" y="585207"/>
            <a:ext cx="3123140" cy="1464323"/>
            <a:chOff x="4577285" y="1639678"/>
            <a:chExt cx="3255008" cy="2052261"/>
          </a:xfrm>
        </p:grpSpPr>
        <p:sp>
          <p:nvSpPr>
            <p:cNvPr id="403" name="Bong bóng Lời nói: Hình bầu dục 402">
              <a:extLst>
                <a:ext uri="{FF2B5EF4-FFF2-40B4-BE49-F238E27FC236}">
                  <a16:creationId xmlns:a16="http://schemas.microsoft.com/office/drawing/2014/main" id="{6C923444-503B-E795-AE52-9D0B84F1248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Hộp Văn bản 403">
              <a:extLst>
                <a:ext uri="{FF2B5EF4-FFF2-40B4-BE49-F238E27FC236}">
                  <a16:creationId xmlns:a16="http://schemas.microsoft.com/office/drawing/2014/main" id="{CD30323B-2FEE-BBB0-CE08-A29CFF8C7338}"/>
                </a:ext>
              </a:extLst>
            </p:cNvPr>
            <p:cNvSpPr txBox="1"/>
            <p:nvPr/>
          </p:nvSpPr>
          <p:spPr>
            <a:xfrm>
              <a:off x="4632871" y="2109988"/>
              <a:ext cx="3199422" cy="107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 err="1">
                  <a:solidFill>
                    <a:srgbClr val="005870"/>
                  </a:solidFill>
                  <a:latin typeface="+mn-lt"/>
                </a:rPr>
                <a:t>Chữ</a:t>
              </a:r>
              <a:r>
                <a:rPr lang="vi-VN" sz="44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vi-VN" sz="4400" b="1" dirty="0" err="1">
                  <a:solidFill>
                    <a:srgbClr val="005870"/>
                  </a:solidFill>
                  <a:latin typeface="+mn-lt"/>
                </a:rPr>
                <a:t>số</a:t>
              </a:r>
              <a:r>
                <a:rPr lang="vi-VN" sz="44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4400" b="1" dirty="0">
                  <a:solidFill>
                    <a:srgbClr val="005870"/>
                  </a:solidFill>
                  <a:latin typeface="+mn-lt"/>
                </a:rPr>
                <a:t>4</a:t>
              </a:r>
              <a:endParaRPr lang="en-US" sz="5400" b="1" dirty="0">
                <a:solidFill>
                  <a:srgbClr val="005870"/>
                </a:solidFill>
                <a:latin typeface="+mn-lt"/>
              </a:endParaRPr>
            </a:p>
          </p:txBody>
        </p:sp>
      </p:grpSp>
      <p:grpSp>
        <p:nvGrpSpPr>
          <p:cNvPr id="405" name="Nhóm 404">
            <a:extLst>
              <a:ext uri="{FF2B5EF4-FFF2-40B4-BE49-F238E27FC236}">
                <a16:creationId xmlns:a16="http://schemas.microsoft.com/office/drawing/2014/main" id="{2FACA661-CE28-BFFA-C9EC-F96AE7BBFDCB}"/>
              </a:ext>
            </a:extLst>
          </p:cNvPr>
          <p:cNvGrpSpPr/>
          <p:nvPr/>
        </p:nvGrpSpPr>
        <p:grpSpPr>
          <a:xfrm>
            <a:off x="5004698" y="198054"/>
            <a:ext cx="3487795" cy="2161478"/>
            <a:chOff x="4577285" y="1639678"/>
            <a:chExt cx="3225726" cy="2052261"/>
          </a:xfrm>
        </p:grpSpPr>
        <p:sp>
          <p:nvSpPr>
            <p:cNvPr id="406" name="Bong bóng Lời nói: Hình bầu dục 405">
              <a:extLst>
                <a:ext uri="{FF2B5EF4-FFF2-40B4-BE49-F238E27FC236}">
                  <a16:creationId xmlns:a16="http://schemas.microsoft.com/office/drawing/2014/main" id="{D7738531-185C-8013-33B6-FE17C165D823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28386"/>
                <a:gd name="adj2" fmla="val 5552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Hộp Văn bản 406">
              <a:extLst>
                <a:ext uri="{FF2B5EF4-FFF2-40B4-BE49-F238E27FC236}">
                  <a16:creationId xmlns:a16="http://schemas.microsoft.com/office/drawing/2014/main" id="{4ABDBD72-5FCD-2A14-84AD-8407ADA2C3DB}"/>
                </a:ext>
              </a:extLst>
            </p:cNvPr>
            <p:cNvSpPr txBox="1"/>
            <p:nvPr/>
          </p:nvSpPr>
          <p:spPr>
            <a:xfrm>
              <a:off x="4603591" y="1858803"/>
              <a:ext cx="3199420" cy="166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Chữ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chemeClr val="accent2"/>
                  </a:solidFill>
                  <a:latin typeface="+mn-lt"/>
                </a:rPr>
                <a:t>số</a:t>
              </a:r>
              <a:r>
                <a:rPr lang="vi-VN" sz="3600" b="1" dirty="0">
                  <a:solidFill>
                    <a:schemeClr val="accent2"/>
                  </a:solidFill>
                  <a:latin typeface="+mn-lt"/>
                </a:rPr>
                <a:t> 4</a:t>
              </a:r>
              <a:r>
                <a:rPr lang="vi-VN" sz="3600" b="1" dirty="0">
                  <a:latin typeface="+mn-lt"/>
                </a:rPr>
                <a:t> ở </a:t>
              </a:r>
              <a:r>
                <a:rPr lang="vi-VN" sz="3600" b="1" dirty="0" err="1">
                  <a:latin typeface="+mn-lt"/>
                </a:rPr>
                <a:t>cột</a:t>
              </a:r>
              <a:r>
                <a:rPr lang="vi-VN" sz="3600" b="1" dirty="0">
                  <a:latin typeface="+mn-lt"/>
                </a:rPr>
                <a:t> đơn </a:t>
              </a:r>
              <a:r>
                <a:rPr lang="vi-VN" sz="3600" b="1" dirty="0" err="1">
                  <a:latin typeface="+mn-lt"/>
                </a:rPr>
                <a:t>vị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có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giá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trị</a:t>
              </a:r>
              <a:r>
                <a:rPr lang="vi-VN" sz="3600" b="1" dirty="0">
                  <a:latin typeface="+mn-lt"/>
                </a:rPr>
                <a:t> </a:t>
              </a:r>
              <a:r>
                <a:rPr lang="vi-VN" sz="3600" b="1" dirty="0" err="1">
                  <a:latin typeface="+mn-lt"/>
                </a:rPr>
                <a:t>là</a:t>
              </a:r>
              <a:r>
                <a:rPr lang="vi-VN" sz="3600" b="1" dirty="0">
                  <a:latin typeface="+mn-lt"/>
                </a:rPr>
                <a:t> bao nhiêu? </a:t>
              </a:r>
              <a:endParaRPr lang="en-US" sz="3200" b="1" dirty="0">
                <a:latin typeface="+mn-lt"/>
              </a:endParaRPr>
            </a:p>
          </p:txBody>
        </p:sp>
      </p:grpSp>
      <p:grpSp>
        <p:nvGrpSpPr>
          <p:cNvPr id="408" name="Nhóm 407">
            <a:extLst>
              <a:ext uri="{FF2B5EF4-FFF2-40B4-BE49-F238E27FC236}">
                <a16:creationId xmlns:a16="http://schemas.microsoft.com/office/drawing/2014/main" id="{71EA7F3A-FB13-977C-617B-A8B913E736E6}"/>
              </a:ext>
            </a:extLst>
          </p:cNvPr>
          <p:cNvGrpSpPr/>
          <p:nvPr/>
        </p:nvGrpSpPr>
        <p:grpSpPr>
          <a:xfrm>
            <a:off x="5875221" y="909042"/>
            <a:ext cx="1893236" cy="1242572"/>
            <a:chOff x="4577285" y="1639678"/>
            <a:chExt cx="3270099" cy="2052261"/>
          </a:xfrm>
        </p:grpSpPr>
        <p:sp>
          <p:nvSpPr>
            <p:cNvPr id="409" name="Bong bóng Lời nói: Hình bầu dục 408">
              <a:extLst>
                <a:ext uri="{FF2B5EF4-FFF2-40B4-BE49-F238E27FC236}">
                  <a16:creationId xmlns:a16="http://schemas.microsoft.com/office/drawing/2014/main" id="{7A7AD679-6E89-A51D-B6A0-4DFCA59E8EDF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Hộp Văn bản 409">
              <a:extLst>
                <a:ext uri="{FF2B5EF4-FFF2-40B4-BE49-F238E27FC236}">
                  <a16:creationId xmlns:a16="http://schemas.microsoft.com/office/drawing/2014/main" id="{CED86385-2D33-15DC-2A58-57767B60C700}"/>
                </a:ext>
              </a:extLst>
            </p:cNvPr>
            <p:cNvSpPr txBox="1"/>
            <p:nvPr/>
          </p:nvSpPr>
          <p:spPr>
            <a:xfrm>
              <a:off x="4647962" y="1939286"/>
              <a:ext cx="3199422" cy="152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5870"/>
                  </a:solidFill>
                  <a:latin typeface="+mn-lt"/>
                </a:rPr>
                <a:t>4</a:t>
              </a:r>
              <a:endParaRPr lang="en-US" sz="6600" b="1" dirty="0">
                <a:solidFill>
                  <a:srgbClr val="005870"/>
                </a:solidFill>
                <a:latin typeface="+mn-lt"/>
              </a:endParaRPr>
            </a:p>
          </p:txBody>
        </p:sp>
      </p:grpSp>
      <p:sp>
        <p:nvSpPr>
          <p:cNvPr id="411" name="Hộp Văn bản 410">
            <a:extLst>
              <a:ext uri="{FF2B5EF4-FFF2-40B4-BE49-F238E27FC236}">
                <a16:creationId xmlns:a16="http://schemas.microsoft.com/office/drawing/2014/main" id="{EB7EEE00-5E86-A470-2E69-1AA683E3E7BF}"/>
              </a:ext>
            </a:extLst>
          </p:cNvPr>
          <p:cNvSpPr txBox="1"/>
          <p:nvPr/>
        </p:nvSpPr>
        <p:spPr>
          <a:xfrm>
            <a:off x="3511367" y="3746354"/>
            <a:ext cx="238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5870"/>
                </a:solidFill>
                <a:latin typeface="+mn-lt"/>
              </a:rPr>
              <a:t>4</a:t>
            </a:r>
            <a:endParaRPr lang="en-US" sz="2800" b="1" dirty="0">
              <a:solidFill>
                <a:srgbClr val="005870"/>
              </a:solidFill>
              <a:latin typeface="+mn-lt"/>
            </a:endParaRPr>
          </a:p>
        </p:txBody>
      </p:sp>
      <p:pic>
        <p:nvPicPr>
          <p:cNvPr id="373" name="Picture 28">
            <a:extLst>
              <a:ext uri="{FF2B5EF4-FFF2-40B4-BE49-F238E27FC236}">
                <a16:creationId xmlns:a16="http://schemas.microsoft.com/office/drawing/2014/main" id="{B6826F1A-F4C3-F6C2-A4C7-3ECD7C98A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167" l="10000" r="90000">
                        <a14:foregroundMark x1="50556" y1="94722" x2="50556" y2="94722"/>
                        <a14:foregroundMark x1="25278" y1="18611" x2="25278" y2="18611"/>
                        <a14:foregroundMark x1="49444" y1="7778" x2="49444" y2="7778"/>
                        <a14:foregroundMark x1="70833" y1="22500" x2="70833" y2="22500"/>
                        <a14:foregroundMark x1="47500" y1="2778" x2="47500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422" y="4584520"/>
            <a:ext cx="554336" cy="554336"/>
          </a:xfrm>
          <a:prstGeom prst="rect">
            <a:avLst/>
          </a:prstGeom>
        </p:spPr>
      </p:pic>
      <p:pic>
        <p:nvPicPr>
          <p:cNvPr id="374" name="Picture 28">
            <a:extLst>
              <a:ext uri="{FF2B5EF4-FFF2-40B4-BE49-F238E27FC236}">
                <a16:creationId xmlns:a16="http://schemas.microsoft.com/office/drawing/2014/main" id="{E40C9548-1851-3522-1C4E-EF36B0487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167" l="10000" r="90000">
                        <a14:foregroundMark x1="50556" y1="94722" x2="50556" y2="94722"/>
                        <a14:foregroundMark x1="25278" y1="18611" x2="25278" y2="18611"/>
                        <a14:foregroundMark x1="49444" y1="7778" x2="49444" y2="7778"/>
                        <a14:foregroundMark x1="70833" y1="22500" x2="70833" y2="22500"/>
                        <a14:foregroundMark x1="47500" y1="2778" x2="47500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8647" y="4587656"/>
            <a:ext cx="563559" cy="563559"/>
          </a:xfrm>
          <a:prstGeom prst="rect">
            <a:avLst/>
          </a:prstGeom>
        </p:spPr>
      </p:pic>
      <p:pic>
        <p:nvPicPr>
          <p:cNvPr id="375" name="Picture 28">
            <a:extLst>
              <a:ext uri="{FF2B5EF4-FFF2-40B4-BE49-F238E27FC236}">
                <a16:creationId xmlns:a16="http://schemas.microsoft.com/office/drawing/2014/main" id="{78AC5329-2FB0-544E-1B84-58625F9E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167" l="10000" r="90000">
                        <a14:foregroundMark x1="50556" y1="94722" x2="50556" y2="94722"/>
                        <a14:foregroundMark x1="25278" y1="18611" x2="25278" y2="18611"/>
                        <a14:foregroundMark x1="49444" y1="7778" x2="49444" y2="7778"/>
                        <a14:foregroundMark x1="70833" y1="22500" x2="70833" y2="22500"/>
                        <a14:foregroundMark x1="47500" y1="2778" x2="47500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739" y="4582395"/>
            <a:ext cx="569549" cy="5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  <p:bldP spid="364" grpId="0"/>
      <p:bldP spid="364" grpId="1"/>
      <p:bldP spid="365" grpId="0"/>
      <p:bldP spid="379" grpId="0"/>
      <p:bldP spid="379" grpId="1"/>
      <p:bldP spid="380" grpId="0"/>
      <p:bldP spid="380" grpId="1"/>
      <p:bldP spid="381" grpId="0"/>
      <p:bldP spid="381" grpId="1"/>
      <p:bldP spid="398" grpId="0"/>
      <p:bldP spid="4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9AB77A15-25A3-EF6C-3458-2420E4A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058" y="91906"/>
            <a:ext cx="7346525" cy="5214378"/>
          </a:xfrm>
          <a:prstGeom prst="rect">
            <a:avLst/>
          </a:prstGeom>
        </p:spPr>
      </p:pic>
      <p:grpSp>
        <p:nvGrpSpPr>
          <p:cNvPr id="857" name="Google Shape;857;p34"/>
          <p:cNvGrpSpPr/>
          <p:nvPr/>
        </p:nvGrpSpPr>
        <p:grpSpPr>
          <a:xfrm rot="154629">
            <a:off x="3221017" y="704440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Hộp Văn bản 218">
            <a:extLst>
              <a:ext uri="{FF2B5EF4-FFF2-40B4-BE49-F238E27FC236}">
                <a16:creationId xmlns:a16="http://schemas.microsoft.com/office/drawing/2014/main" id="{A5250E8B-6BE0-5E9A-4E58-F304EB526317}"/>
              </a:ext>
            </a:extLst>
          </p:cNvPr>
          <p:cNvSpPr txBox="1"/>
          <p:nvPr/>
        </p:nvSpPr>
        <p:spPr>
          <a:xfrm>
            <a:off x="573285" y="2118586"/>
            <a:ext cx="526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4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4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4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4800" dirty="0">
                <a:solidFill>
                  <a:srgbClr val="ED5C19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0070C0"/>
                </a:solidFill>
                <a:latin typeface="+mj-lt"/>
              </a:rPr>
              <a:t>Á</a:t>
            </a:r>
            <a:r>
              <a:rPr lang="vi-VN" sz="4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D6F4FF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AD97E0"/>
                </a:solidFill>
                <a:latin typeface="+mj-lt"/>
              </a:rPr>
              <a:t>S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Ố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F81A1B"/>
                </a:solidFill>
                <a:latin typeface="+mj-lt"/>
              </a:rPr>
              <a:t>Đ</a:t>
            </a:r>
            <a:r>
              <a:rPr lang="vi-VN" sz="4800" dirty="0">
                <a:solidFill>
                  <a:srgbClr val="FFC000"/>
                </a:solidFill>
                <a:latin typeface="+mj-lt"/>
              </a:rPr>
              <a:t>Ế</a:t>
            </a:r>
            <a:r>
              <a:rPr lang="vi-VN" sz="4800" dirty="0">
                <a:solidFill>
                  <a:srgbClr val="6DD754"/>
                </a:solidFill>
                <a:latin typeface="+mj-lt"/>
              </a:rPr>
              <a:t>N </a:t>
            </a:r>
            <a:r>
              <a:rPr lang="vi-VN" sz="4800" dirty="0">
                <a:solidFill>
                  <a:srgbClr val="CC0099"/>
                </a:solidFill>
                <a:latin typeface="+mj-lt"/>
              </a:rPr>
              <a:t>1</a:t>
            </a:r>
            <a:r>
              <a:rPr lang="vi-VN" sz="4800" dirty="0">
                <a:solidFill>
                  <a:srgbClr val="075F79"/>
                </a:solidFill>
                <a:latin typeface="+mj-lt"/>
              </a:rPr>
              <a:t>0</a:t>
            </a:r>
            <a:r>
              <a:rPr lang="vi-VN" sz="4800" dirty="0">
                <a:solidFill>
                  <a:srgbClr val="007024"/>
                </a:solidFill>
                <a:latin typeface="+mj-lt"/>
              </a:rPr>
              <a:t>0</a:t>
            </a:r>
            <a:r>
              <a:rPr lang="vi-VN" sz="4800" dirty="0">
                <a:solidFill>
                  <a:schemeClr val="accent5"/>
                </a:solidFill>
                <a:latin typeface="+mj-lt"/>
              </a:rPr>
              <a:t>0</a:t>
            </a:r>
            <a:endParaRPr lang="en-US" sz="48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3B0F6F-8F93-DFB7-B972-5CD20F7A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03" y="1691247"/>
            <a:ext cx="3136472" cy="849233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80" y="998827"/>
            <a:ext cx="2685037" cy="1069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5ACA80-E537-431F-8E02-2DE2869E5432}"/>
              </a:ext>
            </a:extLst>
          </p:cNvPr>
          <p:cNvSpPr txBox="1"/>
          <p:nvPr/>
        </p:nvSpPr>
        <p:spPr>
          <a:xfrm>
            <a:off x="663941" y="609761"/>
            <a:ext cx="444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Thứ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ngày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tháng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năm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9D651C3-52D1-FAE8-4883-6B729EE92D19}"/>
              </a:ext>
            </a:extLst>
          </p:cNvPr>
          <p:cNvGrpSpPr/>
          <p:nvPr/>
        </p:nvGrpSpPr>
        <p:grpSpPr>
          <a:xfrm flipH="1">
            <a:off x="5167529" y="2575925"/>
            <a:ext cx="2030525" cy="2032267"/>
            <a:chOff x="1164410" y="999300"/>
            <a:chExt cx="2488469" cy="2875947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E47DE6F5-69B6-81B7-5DB7-13845B161C0D}"/>
                </a:ext>
              </a:extLst>
            </p:cNvPr>
            <p:cNvSpPr/>
            <p:nvPr/>
          </p:nvSpPr>
          <p:spPr>
            <a:xfrm>
              <a:off x="1320755" y="3030414"/>
              <a:ext cx="1957749" cy="756928"/>
            </a:xfrm>
            <a:prstGeom prst="ellipse">
              <a:avLst/>
            </a:prstGeom>
            <a:solidFill>
              <a:srgbClr val="FFF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5572BC10-822F-4120-A81F-568BB9B29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69" t="9911" r="8223" b="59108"/>
            <a:stretch/>
          </p:blipFill>
          <p:spPr>
            <a:xfrm>
              <a:off x="1164410" y="999300"/>
              <a:ext cx="2488469" cy="2875947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3E13E38-55FB-AD7D-C802-ACA3A831D690}"/>
              </a:ext>
            </a:extLst>
          </p:cNvPr>
          <p:cNvGrpSpPr/>
          <p:nvPr/>
        </p:nvGrpSpPr>
        <p:grpSpPr>
          <a:xfrm>
            <a:off x="6396590" y="507358"/>
            <a:ext cx="1972817" cy="1445424"/>
            <a:chOff x="6396590" y="507358"/>
            <a:chExt cx="1972817" cy="1445424"/>
          </a:xfrm>
        </p:grpSpPr>
        <p:sp>
          <p:nvSpPr>
            <p:cNvPr id="366" name="Bong bóng Ý nghĩ: Hình đám mây 365">
              <a:extLst>
                <a:ext uri="{FF2B5EF4-FFF2-40B4-BE49-F238E27FC236}">
                  <a16:creationId xmlns:a16="http://schemas.microsoft.com/office/drawing/2014/main" id="{47CEC806-74AC-1B76-1321-1213721D64AA}"/>
                </a:ext>
              </a:extLst>
            </p:cNvPr>
            <p:cNvSpPr/>
            <p:nvPr/>
          </p:nvSpPr>
          <p:spPr>
            <a:xfrm>
              <a:off x="6396590" y="507358"/>
              <a:ext cx="1972817" cy="1445424"/>
            </a:xfrm>
            <a:prstGeom prst="cloudCallout">
              <a:avLst>
                <a:gd name="adj1" fmla="val -24184"/>
                <a:gd name="adj2" fmla="val 1425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m 8">
              <a:extLst>
                <a:ext uri="{FF2B5EF4-FFF2-40B4-BE49-F238E27FC236}">
                  <a16:creationId xmlns:a16="http://schemas.microsoft.com/office/drawing/2014/main" id="{71578FCB-D748-672B-CA1D-252013A8B8D4}"/>
                </a:ext>
              </a:extLst>
            </p:cNvPr>
            <p:cNvSpPr/>
            <p:nvPr/>
          </p:nvSpPr>
          <p:spPr>
            <a:xfrm>
              <a:off x="6981275" y="844657"/>
              <a:ext cx="828937" cy="685234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8" name="Nhóm 297">
            <a:extLst>
              <a:ext uri="{FF2B5EF4-FFF2-40B4-BE49-F238E27FC236}">
                <a16:creationId xmlns:a16="http://schemas.microsoft.com/office/drawing/2014/main" id="{45B23682-5DBF-DB65-A451-DC686983D0CB}"/>
              </a:ext>
            </a:extLst>
          </p:cNvPr>
          <p:cNvGrpSpPr/>
          <p:nvPr/>
        </p:nvGrpSpPr>
        <p:grpSpPr>
          <a:xfrm rot="20856719">
            <a:off x="1200178" y="189306"/>
            <a:ext cx="4571859" cy="3227234"/>
            <a:chOff x="1665290" y="-88190"/>
            <a:chExt cx="3531593" cy="2384169"/>
          </a:xfrm>
        </p:grpSpPr>
        <p:grpSp>
          <p:nvGrpSpPr>
            <p:cNvPr id="299" name="Google Shape;258;p6">
              <a:extLst>
                <a:ext uri="{FF2B5EF4-FFF2-40B4-BE49-F238E27FC236}">
                  <a16:creationId xmlns:a16="http://schemas.microsoft.com/office/drawing/2014/main" id="{16480B24-7B77-924D-532E-34D07E5B9265}"/>
                </a:ext>
              </a:extLst>
            </p:cNvPr>
            <p:cNvGrpSpPr/>
            <p:nvPr/>
          </p:nvGrpSpPr>
          <p:grpSpPr>
            <a:xfrm flipH="1">
              <a:off x="1665290" y="-88190"/>
              <a:ext cx="3531593" cy="2384169"/>
              <a:chOff x="4351" y="1949"/>
              <a:chExt cx="841" cy="811"/>
            </a:xfrm>
          </p:grpSpPr>
          <p:sp>
            <p:nvSpPr>
              <p:cNvPr id="301" name="Google Shape;259;p6">
                <a:extLst>
                  <a:ext uri="{FF2B5EF4-FFF2-40B4-BE49-F238E27FC236}">
                    <a16:creationId xmlns:a16="http://schemas.microsoft.com/office/drawing/2014/main" id="{B7D7C7EC-09A1-9FD5-3D0C-B7F082F28B51}"/>
                  </a:ext>
                </a:extLst>
              </p:cNvPr>
              <p:cNvSpPr/>
              <p:nvPr/>
            </p:nvSpPr>
            <p:spPr>
              <a:xfrm rot="20856719">
                <a:off x="4351" y="2163"/>
                <a:ext cx="752" cy="597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06" extrusionOk="0">
                    <a:moveTo>
                      <a:pt x="508" y="116"/>
                    </a:moveTo>
                    <a:cubicBezTo>
                      <a:pt x="507" y="108"/>
                      <a:pt x="506" y="100"/>
                      <a:pt x="505" y="94"/>
                    </a:cubicBezTo>
                    <a:cubicBezTo>
                      <a:pt x="504" y="88"/>
                      <a:pt x="503" y="82"/>
                      <a:pt x="501" y="77"/>
                    </a:cubicBezTo>
                    <a:cubicBezTo>
                      <a:pt x="500" y="72"/>
                      <a:pt x="498" y="67"/>
                      <a:pt x="495" y="63"/>
                    </a:cubicBezTo>
                    <a:cubicBezTo>
                      <a:pt x="493" y="59"/>
                      <a:pt x="490" y="55"/>
                      <a:pt x="486" y="51"/>
                    </a:cubicBezTo>
                    <a:cubicBezTo>
                      <a:pt x="483" y="48"/>
                      <a:pt x="479" y="45"/>
                      <a:pt x="475" y="42"/>
                    </a:cubicBezTo>
                    <a:cubicBezTo>
                      <a:pt x="470" y="40"/>
                      <a:pt x="466" y="37"/>
                      <a:pt x="460" y="35"/>
                    </a:cubicBezTo>
                    <a:cubicBezTo>
                      <a:pt x="457" y="34"/>
                      <a:pt x="454" y="33"/>
                      <a:pt x="450" y="33"/>
                    </a:cubicBezTo>
                    <a:cubicBezTo>
                      <a:pt x="447" y="32"/>
                      <a:pt x="443" y="31"/>
                      <a:pt x="438" y="30"/>
                    </a:cubicBezTo>
                    <a:cubicBezTo>
                      <a:pt x="431" y="28"/>
                      <a:pt x="423" y="27"/>
                      <a:pt x="415" y="25"/>
                    </a:cubicBezTo>
                    <a:cubicBezTo>
                      <a:pt x="399" y="23"/>
                      <a:pt x="382" y="22"/>
                      <a:pt x="367" y="20"/>
                    </a:cubicBezTo>
                    <a:cubicBezTo>
                      <a:pt x="359" y="19"/>
                      <a:pt x="352" y="19"/>
                      <a:pt x="344" y="18"/>
                    </a:cubicBezTo>
                    <a:cubicBezTo>
                      <a:pt x="337" y="17"/>
                      <a:pt x="330" y="16"/>
                      <a:pt x="324" y="16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07" y="14"/>
                      <a:pt x="307" y="14"/>
                      <a:pt x="307" y="14"/>
                    </a:cubicBezTo>
                    <a:cubicBezTo>
                      <a:pt x="294" y="12"/>
                      <a:pt x="281" y="11"/>
                      <a:pt x="268" y="10"/>
                    </a:cubicBezTo>
                    <a:cubicBezTo>
                      <a:pt x="240" y="7"/>
                      <a:pt x="203" y="3"/>
                      <a:pt x="166" y="1"/>
                    </a:cubicBezTo>
                    <a:cubicBezTo>
                      <a:pt x="150" y="1"/>
                      <a:pt x="134" y="0"/>
                      <a:pt x="119" y="0"/>
                    </a:cubicBezTo>
                    <a:cubicBezTo>
                      <a:pt x="118" y="0"/>
                      <a:pt x="117" y="0"/>
                      <a:pt x="116" y="0"/>
                    </a:cubicBezTo>
                    <a:cubicBezTo>
                      <a:pt x="104" y="0"/>
                      <a:pt x="94" y="1"/>
                      <a:pt x="85" y="1"/>
                    </a:cubicBezTo>
                    <a:cubicBezTo>
                      <a:pt x="73" y="2"/>
                      <a:pt x="64" y="4"/>
                      <a:pt x="55" y="7"/>
                    </a:cubicBezTo>
                    <a:cubicBezTo>
                      <a:pt x="45" y="9"/>
                      <a:pt x="36" y="13"/>
                      <a:pt x="28" y="19"/>
                    </a:cubicBezTo>
                    <a:cubicBezTo>
                      <a:pt x="25" y="21"/>
                      <a:pt x="21" y="24"/>
                      <a:pt x="18" y="28"/>
                    </a:cubicBezTo>
                    <a:cubicBezTo>
                      <a:pt x="15" y="31"/>
                      <a:pt x="12" y="35"/>
                      <a:pt x="10" y="40"/>
                    </a:cubicBezTo>
                    <a:cubicBezTo>
                      <a:pt x="8" y="44"/>
                      <a:pt x="6" y="49"/>
                      <a:pt x="4" y="55"/>
                    </a:cubicBezTo>
                    <a:cubicBezTo>
                      <a:pt x="4" y="57"/>
                      <a:pt x="3" y="60"/>
                      <a:pt x="3" y="63"/>
                    </a:cubicBezTo>
                    <a:cubicBezTo>
                      <a:pt x="2" y="67"/>
                      <a:pt x="2" y="71"/>
                      <a:pt x="1" y="75"/>
                    </a:cubicBezTo>
                    <a:cubicBezTo>
                      <a:pt x="0" y="89"/>
                      <a:pt x="0" y="104"/>
                      <a:pt x="1" y="121"/>
                    </a:cubicBezTo>
                    <a:cubicBezTo>
                      <a:pt x="2" y="136"/>
                      <a:pt x="5" y="151"/>
                      <a:pt x="8" y="168"/>
                    </a:cubicBezTo>
                    <a:cubicBezTo>
                      <a:pt x="11" y="182"/>
                      <a:pt x="14" y="196"/>
                      <a:pt x="19" y="214"/>
                    </a:cubicBezTo>
                    <a:cubicBezTo>
                      <a:pt x="21" y="225"/>
                      <a:pt x="24" y="235"/>
                      <a:pt x="27" y="246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1" y="260"/>
                      <a:pt x="32" y="264"/>
                      <a:pt x="33" y="268"/>
                    </a:cubicBezTo>
                    <a:cubicBezTo>
                      <a:pt x="37" y="283"/>
                      <a:pt x="42" y="299"/>
                      <a:pt x="47" y="314"/>
                    </a:cubicBezTo>
                    <a:cubicBezTo>
                      <a:pt x="51" y="324"/>
                      <a:pt x="55" y="333"/>
                      <a:pt x="60" y="340"/>
                    </a:cubicBezTo>
                    <a:cubicBezTo>
                      <a:pt x="64" y="349"/>
                      <a:pt x="70" y="356"/>
                      <a:pt x="76" y="362"/>
                    </a:cubicBezTo>
                    <a:cubicBezTo>
                      <a:pt x="79" y="366"/>
                      <a:pt x="83" y="368"/>
                      <a:pt x="86" y="371"/>
                    </a:cubicBezTo>
                    <a:cubicBezTo>
                      <a:pt x="90" y="373"/>
                      <a:pt x="94" y="375"/>
                      <a:pt x="98" y="377"/>
                    </a:cubicBezTo>
                    <a:cubicBezTo>
                      <a:pt x="106" y="380"/>
                      <a:pt x="115" y="382"/>
                      <a:pt x="124" y="382"/>
                    </a:cubicBezTo>
                    <a:cubicBezTo>
                      <a:pt x="125" y="382"/>
                      <a:pt x="126" y="382"/>
                      <a:pt x="128" y="382"/>
                    </a:cubicBezTo>
                    <a:cubicBezTo>
                      <a:pt x="131" y="382"/>
                      <a:pt x="134" y="381"/>
                      <a:pt x="138" y="381"/>
                    </a:cubicBezTo>
                    <a:cubicBezTo>
                      <a:pt x="141" y="380"/>
                      <a:pt x="145" y="380"/>
                      <a:pt x="150" y="379"/>
                    </a:cubicBezTo>
                    <a:cubicBezTo>
                      <a:pt x="157" y="378"/>
                      <a:pt x="165" y="377"/>
                      <a:pt x="173" y="374"/>
                    </a:cubicBezTo>
                    <a:cubicBezTo>
                      <a:pt x="187" y="371"/>
                      <a:pt x="202" y="367"/>
                      <a:pt x="220" y="360"/>
                    </a:cubicBezTo>
                    <a:cubicBezTo>
                      <a:pt x="230" y="357"/>
                      <a:pt x="240" y="353"/>
                      <a:pt x="249" y="350"/>
                    </a:cubicBezTo>
                    <a:cubicBezTo>
                      <a:pt x="259" y="346"/>
                      <a:pt x="269" y="343"/>
                      <a:pt x="279" y="339"/>
                    </a:cubicBezTo>
                    <a:cubicBezTo>
                      <a:pt x="284" y="337"/>
                      <a:pt x="284" y="337"/>
                      <a:pt x="284" y="337"/>
                    </a:cubicBezTo>
                    <a:cubicBezTo>
                      <a:pt x="302" y="331"/>
                      <a:pt x="321" y="324"/>
                      <a:pt x="339" y="317"/>
                    </a:cubicBezTo>
                    <a:cubicBezTo>
                      <a:pt x="340" y="317"/>
                      <a:pt x="341" y="318"/>
                      <a:pt x="342" y="319"/>
                    </a:cubicBezTo>
                    <a:cubicBezTo>
                      <a:pt x="346" y="321"/>
                      <a:pt x="349" y="324"/>
                      <a:pt x="352" y="327"/>
                    </a:cubicBezTo>
                    <a:cubicBezTo>
                      <a:pt x="355" y="331"/>
                      <a:pt x="357" y="334"/>
                      <a:pt x="359" y="338"/>
                    </a:cubicBezTo>
                    <a:cubicBezTo>
                      <a:pt x="359" y="337"/>
                      <a:pt x="359" y="337"/>
                      <a:pt x="359" y="337"/>
                    </a:cubicBezTo>
                    <a:cubicBezTo>
                      <a:pt x="361" y="341"/>
                      <a:pt x="363" y="345"/>
                      <a:pt x="363" y="349"/>
                    </a:cubicBezTo>
                    <a:cubicBezTo>
                      <a:pt x="364" y="353"/>
                      <a:pt x="365" y="358"/>
                      <a:pt x="364" y="362"/>
                    </a:cubicBezTo>
                    <a:cubicBezTo>
                      <a:pt x="364" y="367"/>
                      <a:pt x="363" y="371"/>
                      <a:pt x="362" y="376"/>
                    </a:cubicBezTo>
                    <a:cubicBezTo>
                      <a:pt x="360" y="381"/>
                      <a:pt x="358" y="385"/>
                      <a:pt x="355" y="389"/>
                    </a:cubicBezTo>
                    <a:cubicBezTo>
                      <a:pt x="352" y="394"/>
                      <a:pt x="349" y="397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4" y="402"/>
                      <a:pt x="344" y="402"/>
                      <a:pt x="344" y="402"/>
                    </a:cubicBezTo>
                    <a:cubicBezTo>
                      <a:pt x="344" y="402"/>
                      <a:pt x="344" y="402"/>
                      <a:pt x="344" y="403"/>
                    </a:cubicBezTo>
                    <a:cubicBezTo>
                      <a:pt x="343" y="404"/>
                      <a:pt x="343" y="404"/>
                      <a:pt x="343" y="404"/>
                    </a:cubicBezTo>
                    <a:cubicBezTo>
                      <a:pt x="343" y="405"/>
                      <a:pt x="343" y="405"/>
                      <a:pt x="344" y="406"/>
                    </a:cubicBezTo>
                    <a:cubicBezTo>
                      <a:pt x="344" y="406"/>
                      <a:pt x="344" y="406"/>
                      <a:pt x="345" y="406"/>
                    </a:cubicBezTo>
                    <a:cubicBezTo>
                      <a:pt x="358" y="406"/>
                      <a:pt x="373" y="402"/>
                      <a:pt x="387" y="395"/>
                    </a:cubicBezTo>
                    <a:cubicBezTo>
                      <a:pt x="394" y="391"/>
                      <a:pt x="401" y="387"/>
                      <a:pt x="407" y="381"/>
                    </a:cubicBezTo>
                    <a:cubicBezTo>
                      <a:pt x="414" y="377"/>
                      <a:pt x="419" y="371"/>
                      <a:pt x="425" y="365"/>
                    </a:cubicBezTo>
                    <a:cubicBezTo>
                      <a:pt x="433" y="354"/>
                      <a:pt x="439" y="343"/>
                      <a:pt x="443" y="332"/>
                    </a:cubicBezTo>
                    <a:cubicBezTo>
                      <a:pt x="444" y="326"/>
                      <a:pt x="445" y="320"/>
                      <a:pt x="445" y="314"/>
                    </a:cubicBezTo>
                    <a:cubicBezTo>
                      <a:pt x="445" y="311"/>
                      <a:pt x="445" y="307"/>
                      <a:pt x="444" y="304"/>
                    </a:cubicBezTo>
                    <a:cubicBezTo>
                      <a:pt x="444" y="302"/>
                      <a:pt x="444" y="301"/>
                      <a:pt x="443" y="299"/>
                    </a:cubicBezTo>
                    <a:cubicBezTo>
                      <a:pt x="443" y="297"/>
                      <a:pt x="442" y="295"/>
                      <a:pt x="441" y="294"/>
                    </a:cubicBezTo>
                    <a:cubicBezTo>
                      <a:pt x="444" y="292"/>
                      <a:pt x="447" y="291"/>
                      <a:pt x="450" y="289"/>
                    </a:cubicBezTo>
                    <a:cubicBezTo>
                      <a:pt x="458" y="286"/>
                      <a:pt x="467" y="282"/>
                      <a:pt x="474" y="277"/>
                    </a:cubicBezTo>
                    <a:cubicBezTo>
                      <a:pt x="480" y="274"/>
                      <a:pt x="485" y="270"/>
                      <a:pt x="489" y="266"/>
                    </a:cubicBezTo>
                    <a:cubicBezTo>
                      <a:pt x="493" y="262"/>
                      <a:pt x="496" y="257"/>
                      <a:pt x="499" y="250"/>
                    </a:cubicBezTo>
                    <a:cubicBezTo>
                      <a:pt x="504" y="239"/>
                      <a:pt x="506" y="227"/>
                      <a:pt x="508" y="212"/>
                    </a:cubicBezTo>
                    <a:cubicBezTo>
                      <a:pt x="510" y="197"/>
                      <a:pt x="510" y="181"/>
                      <a:pt x="511" y="164"/>
                    </a:cubicBezTo>
                    <a:cubicBezTo>
                      <a:pt x="511" y="148"/>
                      <a:pt x="510" y="132"/>
                      <a:pt x="508" y="116"/>
                    </a:cubicBezTo>
                  </a:path>
                </a:pathLst>
              </a:custGeom>
              <a:solidFill>
                <a:srgbClr val="F4901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2" name="Google Shape;260;p6">
                <a:extLst>
                  <a:ext uri="{FF2B5EF4-FFF2-40B4-BE49-F238E27FC236}">
                    <a16:creationId xmlns:a16="http://schemas.microsoft.com/office/drawing/2014/main" id="{6C421A9E-FBC9-2CEF-4364-FF73984E2A7D}"/>
                  </a:ext>
                </a:extLst>
              </p:cNvPr>
              <p:cNvSpPr/>
              <p:nvPr/>
            </p:nvSpPr>
            <p:spPr>
              <a:xfrm rot="8057412">
                <a:off x="5094" y="2145"/>
                <a:ext cx="100" cy="96"/>
              </a:xfrm>
              <a:custGeom>
                <a:avLst/>
                <a:gdLst/>
                <a:ahLst/>
                <a:cxnLst/>
                <a:rect l="l" t="t" r="r" b="b"/>
                <a:pathLst>
                  <a:path w="50" h="89" extrusionOk="0">
                    <a:moveTo>
                      <a:pt x="11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4" y="4"/>
                      <a:pt x="2" y="6"/>
                      <a:pt x="1" y="8"/>
                    </a:cubicBezTo>
                    <a:cubicBezTo>
                      <a:pt x="1" y="10"/>
                      <a:pt x="0" y="12"/>
                      <a:pt x="0" y="14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1" y="24"/>
                      <a:pt x="2" y="27"/>
                      <a:pt x="3" y="29"/>
                    </a:cubicBezTo>
                    <a:cubicBezTo>
                      <a:pt x="5" y="35"/>
                      <a:pt x="8" y="40"/>
                      <a:pt x="12" y="46"/>
                    </a:cubicBezTo>
                    <a:cubicBezTo>
                      <a:pt x="15" y="51"/>
                      <a:pt x="19" y="56"/>
                      <a:pt x="24" y="62"/>
                    </a:cubicBezTo>
                    <a:cubicBezTo>
                      <a:pt x="28" y="67"/>
                      <a:pt x="31" y="72"/>
                      <a:pt x="36" y="76"/>
                    </a:cubicBezTo>
                    <a:cubicBezTo>
                      <a:pt x="40" y="81"/>
                      <a:pt x="44" y="85"/>
                      <a:pt x="47" y="88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7"/>
                      <a:pt x="50" y="87"/>
                      <a:pt x="50" y="86"/>
                    </a:cubicBezTo>
                    <a:cubicBezTo>
                      <a:pt x="49" y="81"/>
                      <a:pt x="48" y="76"/>
                      <a:pt x="47" y="70"/>
                    </a:cubicBezTo>
                    <a:cubicBezTo>
                      <a:pt x="46" y="68"/>
                      <a:pt x="46" y="67"/>
                      <a:pt x="45" y="65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4" y="60"/>
                      <a:pt x="43" y="57"/>
                      <a:pt x="42" y="53"/>
                    </a:cubicBezTo>
                    <a:cubicBezTo>
                      <a:pt x="38" y="40"/>
                      <a:pt x="34" y="30"/>
                      <a:pt x="30" y="21"/>
                    </a:cubicBezTo>
                    <a:cubicBezTo>
                      <a:pt x="28" y="17"/>
                      <a:pt x="26" y="12"/>
                      <a:pt x="23" y="8"/>
                    </a:cubicBezTo>
                    <a:cubicBezTo>
                      <a:pt x="21" y="6"/>
                      <a:pt x="20" y="4"/>
                      <a:pt x="18" y="3"/>
                    </a:cubicBezTo>
                    <a:cubicBezTo>
                      <a:pt x="17" y="2"/>
                      <a:pt x="16" y="1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F4901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3" name="Google Shape;261;p6">
                <a:extLst>
                  <a:ext uri="{FF2B5EF4-FFF2-40B4-BE49-F238E27FC236}">
                    <a16:creationId xmlns:a16="http://schemas.microsoft.com/office/drawing/2014/main" id="{E1AC040E-6915-BEEE-1359-65A4A0AFE062}"/>
                  </a:ext>
                </a:extLst>
              </p:cNvPr>
              <p:cNvSpPr/>
              <p:nvPr/>
            </p:nvSpPr>
            <p:spPr>
              <a:xfrm rot="7514891">
                <a:off x="5066" y="2096"/>
                <a:ext cx="115" cy="44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9" y="0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6"/>
                      <a:pt x="0" y="7"/>
                      <a:pt x="0" y="9"/>
                    </a:cubicBezTo>
                    <a:cubicBezTo>
                      <a:pt x="0" y="10"/>
                      <a:pt x="0" y="12"/>
                      <a:pt x="2" y="14"/>
                    </a:cubicBezTo>
                    <a:cubicBezTo>
                      <a:pt x="3" y="15"/>
                      <a:pt x="4" y="17"/>
                      <a:pt x="6" y="18"/>
                    </a:cubicBezTo>
                    <a:cubicBezTo>
                      <a:pt x="7" y="19"/>
                      <a:pt x="9" y="21"/>
                      <a:pt x="11" y="22"/>
                    </a:cubicBezTo>
                    <a:cubicBezTo>
                      <a:pt x="15" y="25"/>
                      <a:pt x="20" y="27"/>
                      <a:pt x="26" y="30"/>
                    </a:cubicBezTo>
                    <a:cubicBezTo>
                      <a:pt x="31" y="32"/>
                      <a:pt x="36" y="34"/>
                      <a:pt x="41" y="36"/>
                    </a:cubicBezTo>
                    <a:cubicBezTo>
                      <a:pt x="44" y="37"/>
                      <a:pt x="47" y="38"/>
                      <a:pt x="50" y="39"/>
                    </a:cubicBezTo>
                    <a:cubicBezTo>
                      <a:pt x="51" y="40"/>
                      <a:pt x="53" y="40"/>
                      <a:pt x="54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6" y="41"/>
                      <a:pt x="56" y="40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38"/>
                      <a:pt x="57" y="38"/>
                      <a:pt x="56" y="37"/>
                    </a:cubicBezTo>
                    <a:cubicBezTo>
                      <a:pt x="52" y="33"/>
                      <a:pt x="47" y="28"/>
                      <a:pt x="42" y="22"/>
                    </a:cubicBezTo>
                    <a:cubicBezTo>
                      <a:pt x="37" y="17"/>
                      <a:pt x="32" y="12"/>
                      <a:pt x="28" y="9"/>
                    </a:cubicBezTo>
                    <a:cubicBezTo>
                      <a:pt x="25" y="7"/>
                      <a:pt x="22" y="5"/>
                      <a:pt x="20" y="3"/>
                    </a:cubicBezTo>
                    <a:cubicBezTo>
                      <a:pt x="17" y="2"/>
                      <a:pt x="15" y="1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</a:path>
                </a:pathLst>
              </a:custGeom>
              <a:solidFill>
                <a:srgbClr val="F4901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4" name="Google Shape;262;p6">
                <a:extLst>
                  <a:ext uri="{FF2B5EF4-FFF2-40B4-BE49-F238E27FC236}">
                    <a16:creationId xmlns:a16="http://schemas.microsoft.com/office/drawing/2014/main" id="{EF627450-6142-7A3D-64E7-2F0EFC77F02F}"/>
                  </a:ext>
                </a:extLst>
              </p:cNvPr>
              <p:cNvSpPr/>
              <p:nvPr/>
            </p:nvSpPr>
            <p:spPr>
              <a:xfrm rot="6174344">
                <a:off x="4999" y="2027"/>
                <a:ext cx="18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2" h="28" extrusionOk="0">
                    <a:moveTo>
                      <a:pt x="14" y="0"/>
                    </a:moveTo>
                    <a:cubicBezTo>
                      <a:pt x="13" y="0"/>
                      <a:pt x="12" y="0"/>
                      <a:pt x="10" y="0"/>
                    </a:cubicBezTo>
                    <a:cubicBezTo>
                      <a:pt x="6" y="1"/>
                      <a:pt x="3" y="2"/>
                      <a:pt x="1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0"/>
                      <a:pt x="0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4" y="18"/>
                      <a:pt x="7" y="20"/>
                      <a:pt x="12" y="23"/>
                    </a:cubicBezTo>
                    <a:cubicBezTo>
                      <a:pt x="14" y="24"/>
                      <a:pt x="17" y="24"/>
                      <a:pt x="20" y="25"/>
                    </a:cubicBezTo>
                    <a:cubicBezTo>
                      <a:pt x="22" y="26"/>
                      <a:pt x="25" y="26"/>
                      <a:pt x="28" y="27"/>
                    </a:cubicBezTo>
                    <a:cubicBezTo>
                      <a:pt x="34" y="28"/>
                      <a:pt x="40" y="28"/>
                      <a:pt x="48" y="28"/>
                    </a:cubicBezTo>
                    <a:cubicBezTo>
                      <a:pt x="54" y="28"/>
                      <a:pt x="61" y="28"/>
                      <a:pt x="67" y="27"/>
                    </a:cubicBezTo>
                    <a:cubicBezTo>
                      <a:pt x="74" y="27"/>
                      <a:pt x="79" y="26"/>
                      <a:pt x="84" y="25"/>
                    </a:cubicBezTo>
                    <a:cubicBezTo>
                      <a:pt x="86" y="25"/>
                      <a:pt x="88" y="24"/>
                      <a:pt x="90" y="23"/>
                    </a:cubicBezTo>
                    <a:cubicBezTo>
                      <a:pt x="91" y="23"/>
                      <a:pt x="91" y="23"/>
                      <a:pt x="92" y="23"/>
                    </a:cubicBezTo>
                    <a:cubicBezTo>
                      <a:pt x="92" y="22"/>
                      <a:pt x="92" y="22"/>
                      <a:pt x="92" y="21"/>
                    </a:cubicBezTo>
                    <a:cubicBezTo>
                      <a:pt x="92" y="21"/>
                      <a:pt x="92" y="21"/>
                      <a:pt x="91" y="20"/>
                    </a:cubicBezTo>
                    <a:cubicBezTo>
                      <a:pt x="91" y="20"/>
                      <a:pt x="91" y="20"/>
                      <a:pt x="90" y="19"/>
                    </a:cubicBezTo>
                    <a:cubicBezTo>
                      <a:pt x="85" y="18"/>
                      <a:pt x="80" y="16"/>
                      <a:pt x="75" y="14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5" y="11"/>
                      <a:pt x="61" y="10"/>
                      <a:pt x="57" y="9"/>
                    </a:cubicBezTo>
                    <a:cubicBezTo>
                      <a:pt x="51" y="7"/>
                      <a:pt x="46" y="6"/>
                      <a:pt x="41" y="4"/>
                    </a:cubicBezTo>
                    <a:cubicBezTo>
                      <a:pt x="35" y="3"/>
                      <a:pt x="29" y="2"/>
                      <a:pt x="24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solidFill>
                <a:srgbClr val="F4901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5" name="Google Shape;263;p6">
                <a:extLst>
                  <a:ext uri="{FF2B5EF4-FFF2-40B4-BE49-F238E27FC236}">
                    <a16:creationId xmlns:a16="http://schemas.microsoft.com/office/drawing/2014/main" id="{FF7F2606-6727-C270-3BC0-4EC227C47905}"/>
                  </a:ext>
                </a:extLst>
              </p:cNvPr>
              <p:cNvSpPr/>
              <p:nvPr/>
            </p:nvSpPr>
            <p:spPr>
              <a:xfrm>
                <a:off x="4918" y="2571"/>
                <a:ext cx="61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52" h="92" extrusionOk="0">
                    <a:moveTo>
                      <a:pt x="13" y="78"/>
                    </a:moveTo>
                    <a:cubicBezTo>
                      <a:pt x="14" y="78"/>
                      <a:pt x="14" y="78"/>
                      <a:pt x="14" y="78"/>
                    </a:cubicBezTo>
                    <a:cubicBezTo>
                      <a:pt x="13" y="78"/>
                      <a:pt x="13" y="78"/>
                      <a:pt x="13" y="78"/>
                    </a:cubicBezTo>
                    <a:moveTo>
                      <a:pt x="43" y="0"/>
                    </a:moveTo>
                    <a:cubicBezTo>
                      <a:pt x="42" y="0"/>
                      <a:pt x="40" y="0"/>
                      <a:pt x="39" y="1"/>
                    </a:cubicBezTo>
                    <a:cubicBezTo>
                      <a:pt x="37" y="2"/>
                      <a:pt x="36" y="4"/>
                      <a:pt x="36" y="6"/>
                    </a:cubicBezTo>
                    <a:cubicBezTo>
                      <a:pt x="36" y="11"/>
                      <a:pt x="36" y="16"/>
                      <a:pt x="36" y="21"/>
                    </a:cubicBezTo>
                    <a:cubicBezTo>
                      <a:pt x="36" y="26"/>
                      <a:pt x="35" y="31"/>
                      <a:pt x="34" y="36"/>
                    </a:cubicBezTo>
                    <a:cubicBezTo>
                      <a:pt x="32" y="45"/>
                      <a:pt x="29" y="53"/>
                      <a:pt x="25" y="62"/>
                    </a:cubicBezTo>
                    <a:cubicBezTo>
                      <a:pt x="23" y="65"/>
                      <a:pt x="22" y="67"/>
                      <a:pt x="20" y="70"/>
                    </a:cubicBezTo>
                    <a:cubicBezTo>
                      <a:pt x="18" y="73"/>
                      <a:pt x="16" y="75"/>
                      <a:pt x="14" y="78"/>
                    </a:cubicBezTo>
                    <a:cubicBezTo>
                      <a:pt x="11" y="81"/>
                      <a:pt x="7" y="83"/>
                      <a:pt x="4" y="86"/>
                    </a:cubicBezTo>
                    <a:cubicBezTo>
                      <a:pt x="3" y="86"/>
                      <a:pt x="3" y="86"/>
                      <a:pt x="2" y="87"/>
                    </a:cubicBezTo>
                    <a:cubicBezTo>
                      <a:pt x="1" y="87"/>
                      <a:pt x="0" y="89"/>
                      <a:pt x="1" y="91"/>
                    </a:cubicBezTo>
                    <a:cubicBezTo>
                      <a:pt x="1" y="92"/>
                      <a:pt x="3" y="92"/>
                      <a:pt x="4" y="92"/>
                    </a:cubicBezTo>
                    <a:cubicBezTo>
                      <a:pt x="4" y="92"/>
                      <a:pt x="4" y="92"/>
                      <a:pt x="5" y="92"/>
                    </a:cubicBezTo>
                    <a:cubicBezTo>
                      <a:pt x="8" y="90"/>
                      <a:pt x="12" y="88"/>
                      <a:pt x="15" y="85"/>
                    </a:cubicBezTo>
                    <a:cubicBezTo>
                      <a:pt x="18" y="83"/>
                      <a:pt x="22" y="80"/>
                      <a:pt x="25" y="77"/>
                    </a:cubicBezTo>
                    <a:cubicBezTo>
                      <a:pt x="28" y="74"/>
                      <a:pt x="31" y="71"/>
                      <a:pt x="34" y="68"/>
                    </a:cubicBezTo>
                    <a:cubicBezTo>
                      <a:pt x="37" y="65"/>
                      <a:pt x="39" y="61"/>
                      <a:pt x="41" y="57"/>
                    </a:cubicBezTo>
                    <a:cubicBezTo>
                      <a:pt x="44" y="54"/>
                      <a:pt x="46" y="50"/>
                      <a:pt x="47" y="46"/>
                    </a:cubicBezTo>
                    <a:cubicBezTo>
                      <a:pt x="49" y="41"/>
                      <a:pt x="50" y="37"/>
                      <a:pt x="51" y="32"/>
                    </a:cubicBezTo>
                    <a:cubicBezTo>
                      <a:pt x="52" y="28"/>
                      <a:pt x="52" y="23"/>
                      <a:pt x="52" y="19"/>
                    </a:cubicBezTo>
                    <a:cubicBezTo>
                      <a:pt x="52" y="15"/>
                      <a:pt x="52" y="10"/>
                      <a:pt x="50" y="5"/>
                    </a:cubicBezTo>
                    <a:cubicBezTo>
                      <a:pt x="50" y="4"/>
                      <a:pt x="49" y="3"/>
                      <a:pt x="49" y="2"/>
                    </a:cubicBezTo>
                    <a:cubicBezTo>
                      <a:pt x="47" y="1"/>
                      <a:pt x="46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6" name="Google Shape;264;p6">
                <a:extLst>
                  <a:ext uri="{FF2B5EF4-FFF2-40B4-BE49-F238E27FC236}">
                    <a16:creationId xmlns:a16="http://schemas.microsoft.com/office/drawing/2014/main" id="{18CF9D10-1586-F6C9-3EF2-D1086747D662}"/>
                  </a:ext>
                </a:extLst>
              </p:cNvPr>
              <p:cNvSpPr/>
              <p:nvPr/>
            </p:nvSpPr>
            <p:spPr>
              <a:xfrm rot="21093227">
                <a:off x="4394" y="2431"/>
                <a:ext cx="316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1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9"/>
                      <a:pt x="9" y="36"/>
                      <a:pt x="13" y="54"/>
                    </a:cubicBezTo>
                    <a:cubicBezTo>
                      <a:pt x="17" y="72"/>
                      <a:pt x="21" y="90"/>
                      <a:pt x="26" y="108"/>
                    </a:cubicBezTo>
                    <a:cubicBezTo>
                      <a:pt x="31" y="125"/>
                      <a:pt x="37" y="143"/>
                      <a:pt x="44" y="159"/>
                    </a:cubicBezTo>
                    <a:cubicBezTo>
                      <a:pt x="48" y="167"/>
                      <a:pt x="52" y="175"/>
                      <a:pt x="57" y="182"/>
                    </a:cubicBezTo>
                    <a:cubicBezTo>
                      <a:pt x="61" y="188"/>
                      <a:pt x="66" y="193"/>
                      <a:pt x="72" y="198"/>
                    </a:cubicBezTo>
                    <a:cubicBezTo>
                      <a:pt x="76" y="201"/>
                      <a:pt x="81" y="203"/>
                      <a:pt x="85" y="205"/>
                    </a:cubicBezTo>
                    <a:cubicBezTo>
                      <a:pt x="90" y="207"/>
                      <a:pt x="95" y="209"/>
                      <a:pt x="100" y="209"/>
                    </a:cubicBezTo>
                    <a:cubicBezTo>
                      <a:pt x="105" y="210"/>
                      <a:pt x="109" y="211"/>
                      <a:pt x="114" y="211"/>
                    </a:cubicBezTo>
                    <a:cubicBezTo>
                      <a:pt x="114" y="211"/>
                      <a:pt x="115" y="211"/>
                      <a:pt x="115" y="211"/>
                    </a:cubicBezTo>
                    <a:cubicBezTo>
                      <a:pt x="120" y="211"/>
                      <a:pt x="126" y="210"/>
                      <a:pt x="131" y="210"/>
                    </a:cubicBezTo>
                    <a:cubicBezTo>
                      <a:pt x="136" y="209"/>
                      <a:pt x="142" y="208"/>
                      <a:pt x="147" y="207"/>
                    </a:cubicBezTo>
                    <a:cubicBezTo>
                      <a:pt x="153" y="206"/>
                      <a:pt x="158" y="204"/>
                      <a:pt x="164" y="203"/>
                    </a:cubicBezTo>
                    <a:cubicBezTo>
                      <a:pt x="168" y="202"/>
                      <a:pt x="171" y="201"/>
                      <a:pt x="175" y="201"/>
                    </a:cubicBezTo>
                    <a:cubicBezTo>
                      <a:pt x="179" y="200"/>
                      <a:pt x="183" y="199"/>
                      <a:pt x="187" y="198"/>
                    </a:cubicBezTo>
                    <a:cubicBezTo>
                      <a:pt x="191" y="197"/>
                      <a:pt x="195" y="195"/>
                      <a:pt x="199" y="194"/>
                    </a:cubicBezTo>
                    <a:cubicBezTo>
                      <a:pt x="201" y="193"/>
                      <a:pt x="203" y="192"/>
                      <a:pt x="205" y="191"/>
                    </a:cubicBezTo>
                    <a:cubicBezTo>
                      <a:pt x="205" y="191"/>
                      <a:pt x="206" y="191"/>
                      <a:pt x="207" y="190"/>
                    </a:cubicBezTo>
                    <a:cubicBezTo>
                      <a:pt x="208" y="189"/>
                      <a:pt x="210" y="188"/>
                      <a:pt x="211" y="187"/>
                    </a:cubicBezTo>
                    <a:cubicBezTo>
                      <a:pt x="213" y="186"/>
                      <a:pt x="214" y="184"/>
                      <a:pt x="214" y="182"/>
                    </a:cubicBezTo>
                    <a:cubicBezTo>
                      <a:pt x="215" y="180"/>
                      <a:pt x="215" y="178"/>
                      <a:pt x="215" y="176"/>
                    </a:cubicBezTo>
                    <a:cubicBezTo>
                      <a:pt x="215" y="174"/>
                      <a:pt x="214" y="172"/>
                      <a:pt x="212" y="171"/>
                    </a:cubicBezTo>
                    <a:cubicBezTo>
                      <a:pt x="211" y="168"/>
                      <a:pt x="208" y="167"/>
                      <a:pt x="205" y="167"/>
                    </a:cubicBezTo>
                    <a:cubicBezTo>
                      <a:pt x="204" y="167"/>
                      <a:pt x="204" y="167"/>
                      <a:pt x="204" y="167"/>
                    </a:cubicBezTo>
                    <a:cubicBezTo>
                      <a:pt x="202" y="167"/>
                      <a:pt x="200" y="167"/>
                      <a:pt x="198" y="167"/>
                    </a:cubicBezTo>
                    <a:cubicBezTo>
                      <a:pt x="195" y="168"/>
                      <a:pt x="193" y="169"/>
                      <a:pt x="190" y="170"/>
                    </a:cubicBezTo>
                    <a:cubicBezTo>
                      <a:pt x="186" y="171"/>
                      <a:pt x="183" y="173"/>
                      <a:pt x="179" y="174"/>
                    </a:cubicBezTo>
                    <a:cubicBezTo>
                      <a:pt x="172" y="177"/>
                      <a:pt x="166" y="179"/>
                      <a:pt x="159" y="182"/>
                    </a:cubicBezTo>
                    <a:cubicBezTo>
                      <a:pt x="155" y="183"/>
                      <a:pt x="150" y="184"/>
                      <a:pt x="146" y="185"/>
                    </a:cubicBezTo>
                    <a:cubicBezTo>
                      <a:pt x="142" y="186"/>
                      <a:pt x="138" y="187"/>
                      <a:pt x="133" y="188"/>
                    </a:cubicBezTo>
                    <a:cubicBezTo>
                      <a:pt x="126" y="190"/>
                      <a:pt x="118" y="192"/>
                      <a:pt x="111" y="192"/>
                    </a:cubicBezTo>
                    <a:cubicBezTo>
                      <a:pt x="110" y="192"/>
                      <a:pt x="109" y="192"/>
                      <a:pt x="108" y="192"/>
                    </a:cubicBezTo>
                    <a:cubicBezTo>
                      <a:pt x="103" y="192"/>
                      <a:pt x="98" y="192"/>
                      <a:pt x="94" y="191"/>
                    </a:cubicBezTo>
                    <a:cubicBezTo>
                      <a:pt x="90" y="190"/>
                      <a:pt x="86" y="189"/>
                      <a:pt x="82" y="187"/>
                    </a:cubicBezTo>
                    <a:cubicBezTo>
                      <a:pt x="79" y="185"/>
                      <a:pt x="75" y="182"/>
                      <a:pt x="72" y="180"/>
                    </a:cubicBezTo>
                    <a:cubicBezTo>
                      <a:pt x="67" y="175"/>
                      <a:pt x="63" y="170"/>
                      <a:pt x="60" y="164"/>
                    </a:cubicBezTo>
                    <a:cubicBezTo>
                      <a:pt x="47" y="145"/>
                      <a:pt x="39" y="124"/>
                      <a:pt x="31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26" y="86"/>
                      <a:pt x="22" y="69"/>
                      <a:pt x="17" y="52"/>
                    </a:cubicBezTo>
                    <a:cubicBezTo>
                      <a:pt x="13" y="35"/>
                      <a:pt x="8" y="18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7" name="Google Shape;265;p6">
                <a:extLst>
                  <a:ext uri="{FF2B5EF4-FFF2-40B4-BE49-F238E27FC236}">
                    <a16:creationId xmlns:a16="http://schemas.microsoft.com/office/drawing/2014/main" id="{42504AA5-FF20-F8E6-0C52-1BD597157D19}"/>
                  </a:ext>
                </a:extLst>
              </p:cNvPr>
              <p:cNvSpPr/>
              <p:nvPr/>
            </p:nvSpPr>
            <p:spPr>
              <a:xfrm>
                <a:off x="4733" y="2627"/>
                <a:ext cx="24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0"/>
                    </a:moveTo>
                    <a:cubicBezTo>
                      <a:pt x="6" y="0"/>
                      <a:pt x="4" y="0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5"/>
                      <a:pt x="12" y="14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sp>
          <p:nvSpPr>
            <p:cNvPr id="300" name="Google Shape;266;p6">
              <a:extLst>
                <a:ext uri="{FF2B5EF4-FFF2-40B4-BE49-F238E27FC236}">
                  <a16:creationId xmlns:a16="http://schemas.microsoft.com/office/drawing/2014/main" id="{6B5CBF92-5CFF-9E3E-9C2F-FA7B96F4C27D}"/>
                </a:ext>
              </a:extLst>
            </p:cNvPr>
            <p:cNvSpPr/>
            <p:nvPr/>
          </p:nvSpPr>
          <p:spPr>
            <a:xfrm rot="743281">
              <a:off x="2044860" y="590814"/>
              <a:ext cx="2936968" cy="1649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làm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tốt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lắm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Rùa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con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cảm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đã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giúp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đỡ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mình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.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26C3B29-2728-4066-AF58-9719667B0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grpSp>
        <p:nvGrpSpPr>
          <p:cNvPr id="4" name="Google Shape;2392;p59">
            <a:extLst>
              <a:ext uri="{FF2B5EF4-FFF2-40B4-BE49-F238E27FC236}">
                <a16:creationId xmlns:a16="http://schemas.microsoft.com/office/drawing/2014/main" id="{4A244A5B-C7C2-40FA-7952-61C52EAE767A}"/>
              </a:ext>
            </a:extLst>
          </p:cNvPr>
          <p:cNvGrpSpPr/>
          <p:nvPr/>
        </p:nvGrpSpPr>
        <p:grpSpPr>
          <a:xfrm rot="2828343">
            <a:off x="7932301" y="3393216"/>
            <a:ext cx="884938" cy="1275527"/>
            <a:chOff x="913350" y="238025"/>
            <a:chExt cx="1434725" cy="2067975"/>
          </a:xfrm>
        </p:grpSpPr>
        <p:sp>
          <p:nvSpPr>
            <p:cNvPr id="5" name="Google Shape;2393;p59">
              <a:extLst>
                <a:ext uri="{FF2B5EF4-FFF2-40B4-BE49-F238E27FC236}">
                  <a16:creationId xmlns:a16="http://schemas.microsoft.com/office/drawing/2014/main" id="{90BD4FF1-DFA1-7649-7172-1644FB369F5F}"/>
                </a:ext>
              </a:extLst>
            </p:cNvPr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94;p59">
              <a:extLst>
                <a:ext uri="{FF2B5EF4-FFF2-40B4-BE49-F238E27FC236}">
                  <a16:creationId xmlns:a16="http://schemas.microsoft.com/office/drawing/2014/main" id="{F34DD1A1-D3FF-1FAF-8F4E-B7EAE3AA2D41}"/>
                </a:ext>
              </a:extLst>
            </p:cNvPr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95;p59">
              <a:extLst>
                <a:ext uri="{FF2B5EF4-FFF2-40B4-BE49-F238E27FC236}">
                  <a16:creationId xmlns:a16="http://schemas.microsoft.com/office/drawing/2014/main" id="{1F1D2CDE-9984-E666-4B47-E9F315CFF723}"/>
                </a:ext>
              </a:extLst>
            </p:cNvPr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96;p59">
              <a:extLst>
                <a:ext uri="{FF2B5EF4-FFF2-40B4-BE49-F238E27FC236}">
                  <a16:creationId xmlns:a16="http://schemas.microsoft.com/office/drawing/2014/main" id="{B2D2DDC7-AD0E-A59A-5566-F210092E4D45}"/>
                </a:ext>
              </a:extLst>
            </p:cNvPr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7;p59">
              <a:extLst>
                <a:ext uri="{FF2B5EF4-FFF2-40B4-BE49-F238E27FC236}">
                  <a16:creationId xmlns:a16="http://schemas.microsoft.com/office/drawing/2014/main" id="{B40A5267-FC68-5E16-6FD6-A57A82A6AED7}"/>
                </a:ext>
              </a:extLst>
            </p:cNvPr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98;p59">
              <a:extLst>
                <a:ext uri="{FF2B5EF4-FFF2-40B4-BE49-F238E27FC236}">
                  <a16:creationId xmlns:a16="http://schemas.microsoft.com/office/drawing/2014/main" id="{36AC512A-094F-9470-58B5-FCFBAEFEED30}"/>
                </a:ext>
              </a:extLst>
            </p:cNvPr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9;p59">
              <a:extLst>
                <a:ext uri="{FF2B5EF4-FFF2-40B4-BE49-F238E27FC236}">
                  <a16:creationId xmlns:a16="http://schemas.microsoft.com/office/drawing/2014/main" id="{CAC79DB8-D156-674C-2045-B917D4348C6F}"/>
                </a:ext>
              </a:extLst>
            </p:cNvPr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0;p59">
              <a:extLst>
                <a:ext uri="{FF2B5EF4-FFF2-40B4-BE49-F238E27FC236}">
                  <a16:creationId xmlns:a16="http://schemas.microsoft.com/office/drawing/2014/main" id="{7B9C988E-E596-DDE0-840B-A20382608416}"/>
                </a:ext>
              </a:extLst>
            </p:cNvPr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01;p59">
              <a:extLst>
                <a:ext uri="{FF2B5EF4-FFF2-40B4-BE49-F238E27FC236}">
                  <a16:creationId xmlns:a16="http://schemas.microsoft.com/office/drawing/2014/main" id="{21B05302-FB59-2DCB-7291-20753FB59FFC}"/>
                </a:ext>
              </a:extLst>
            </p:cNvPr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02;p59">
              <a:extLst>
                <a:ext uri="{FF2B5EF4-FFF2-40B4-BE49-F238E27FC236}">
                  <a16:creationId xmlns:a16="http://schemas.microsoft.com/office/drawing/2014/main" id="{62CE6050-627A-0A12-AA0B-6FE549C6F964}"/>
                </a:ext>
              </a:extLst>
            </p:cNvPr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3;p59">
              <a:extLst>
                <a:ext uri="{FF2B5EF4-FFF2-40B4-BE49-F238E27FC236}">
                  <a16:creationId xmlns:a16="http://schemas.microsoft.com/office/drawing/2014/main" id="{9552F16C-CCE9-9ADC-D1C0-4F6221559116}"/>
                </a:ext>
              </a:extLst>
            </p:cNvPr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04;p59">
              <a:extLst>
                <a:ext uri="{FF2B5EF4-FFF2-40B4-BE49-F238E27FC236}">
                  <a16:creationId xmlns:a16="http://schemas.microsoft.com/office/drawing/2014/main" id="{A968E269-4AA1-9E75-F1B4-5F87DF689885}"/>
                </a:ext>
              </a:extLst>
            </p:cNvPr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05;p59">
              <a:extLst>
                <a:ext uri="{FF2B5EF4-FFF2-40B4-BE49-F238E27FC236}">
                  <a16:creationId xmlns:a16="http://schemas.microsoft.com/office/drawing/2014/main" id="{848271A6-40F8-A282-578E-50651DFB2CC9}"/>
                </a:ext>
              </a:extLst>
            </p:cNvPr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410;p59">
            <a:extLst>
              <a:ext uri="{FF2B5EF4-FFF2-40B4-BE49-F238E27FC236}">
                <a16:creationId xmlns:a16="http://schemas.microsoft.com/office/drawing/2014/main" id="{8D925E2B-624B-A464-FFAC-8B5CF90734E3}"/>
              </a:ext>
            </a:extLst>
          </p:cNvPr>
          <p:cNvGrpSpPr/>
          <p:nvPr/>
        </p:nvGrpSpPr>
        <p:grpSpPr>
          <a:xfrm>
            <a:off x="4229753" y="4167015"/>
            <a:ext cx="608294" cy="514946"/>
            <a:chOff x="2381325" y="4278600"/>
            <a:chExt cx="1259300" cy="1185175"/>
          </a:xfrm>
        </p:grpSpPr>
        <p:sp>
          <p:nvSpPr>
            <p:cNvPr id="19" name="Google Shape;2411;p59">
              <a:extLst>
                <a:ext uri="{FF2B5EF4-FFF2-40B4-BE49-F238E27FC236}">
                  <a16:creationId xmlns:a16="http://schemas.microsoft.com/office/drawing/2014/main" id="{E4962D45-2E07-25EB-85E9-598D9F740052}"/>
                </a:ext>
              </a:extLst>
            </p:cNvPr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12;p59">
              <a:extLst>
                <a:ext uri="{FF2B5EF4-FFF2-40B4-BE49-F238E27FC236}">
                  <a16:creationId xmlns:a16="http://schemas.microsoft.com/office/drawing/2014/main" id="{50C954A8-C68C-27D3-8EBB-90E059F577AF}"/>
                </a:ext>
              </a:extLst>
            </p:cNvPr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13;p59">
              <a:extLst>
                <a:ext uri="{FF2B5EF4-FFF2-40B4-BE49-F238E27FC236}">
                  <a16:creationId xmlns:a16="http://schemas.microsoft.com/office/drawing/2014/main" id="{E5F5DAD5-ACDC-1FE6-86E9-07B114A9670F}"/>
                </a:ext>
              </a:extLst>
            </p:cNvPr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14;p59">
              <a:extLst>
                <a:ext uri="{FF2B5EF4-FFF2-40B4-BE49-F238E27FC236}">
                  <a16:creationId xmlns:a16="http://schemas.microsoft.com/office/drawing/2014/main" id="{7DFC6946-2E51-07FD-F00E-25F138C101C2}"/>
                </a:ext>
              </a:extLst>
            </p:cNvPr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15;p59">
              <a:extLst>
                <a:ext uri="{FF2B5EF4-FFF2-40B4-BE49-F238E27FC236}">
                  <a16:creationId xmlns:a16="http://schemas.microsoft.com/office/drawing/2014/main" id="{53F8C18A-342A-84AA-09DF-CEE4754F8034}"/>
                </a:ext>
              </a:extLst>
            </p:cNvPr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16;p59">
              <a:extLst>
                <a:ext uri="{FF2B5EF4-FFF2-40B4-BE49-F238E27FC236}">
                  <a16:creationId xmlns:a16="http://schemas.microsoft.com/office/drawing/2014/main" id="{D85ED2DA-DD84-5A00-7E5D-612648F66593}"/>
                </a:ext>
              </a:extLst>
            </p:cNvPr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17;p59">
              <a:extLst>
                <a:ext uri="{FF2B5EF4-FFF2-40B4-BE49-F238E27FC236}">
                  <a16:creationId xmlns:a16="http://schemas.microsoft.com/office/drawing/2014/main" id="{EB164AE4-145E-0FB1-05B8-4B4A9D51E9FF}"/>
                </a:ext>
              </a:extLst>
            </p:cNvPr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8;p59">
              <a:extLst>
                <a:ext uri="{FF2B5EF4-FFF2-40B4-BE49-F238E27FC236}">
                  <a16:creationId xmlns:a16="http://schemas.microsoft.com/office/drawing/2014/main" id="{E1793097-5AF2-EFD6-44D1-03493AB7396A}"/>
                </a:ext>
              </a:extLst>
            </p:cNvPr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19;p59">
              <a:extLst>
                <a:ext uri="{FF2B5EF4-FFF2-40B4-BE49-F238E27FC236}">
                  <a16:creationId xmlns:a16="http://schemas.microsoft.com/office/drawing/2014/main" id="{A90BA710-9DBC-8D13-5D3E-164152E5AB15}"/>
                </a:ext>
              </a:extLst>
            </p:cNvPr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20;p59">
              <a:extLst>
                <a:ext uri="{FF2B5EF4-FFF2-40B4-BE49-F238E27FC236}">
                  <a16:creationId xmlns:a16="http://schemas.microsoft.com/office/drawing/2014/main" id="{863F648D-660A-78C7-225B-27C78280A5ED}"/>
                </a:ext>
              </a:extLst>
            </p:cNvPr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21;p59">
              <a:extLst>
                <a:ext uri="{FF2B5EF4-FFF2-40B4-BE49-F238E27FC236}">
                  <a16:creationId xmlns:a16="http://schemas.microsoft.com/office/drawing/2014/main" id="{DB9A297D-7615-BBD1-196A-5D749493324C}"/>
                </a:ext>
              </a:extLst>
            </p:cNvPr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22;p59">
              <a:extLst>
                <a:ext uri="{FF2B5EF4-FFF2-40B4-BE49-F238E27FC236}">
                  <a16:creationId xmlns:a16="http://schemas.microsoft.com/office/drawing/2014/main" id="{0DF522A8-0EE1-D5A7-56D2-FADCF85A1C79}"/>
                </a:ext>
              </a:extLst>
            </p:cNvPr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23;p59">
              <a:extLst>
                <a:ext uri="{FF2B5EF4-FFF2-40B4-BE49-F238E27FC236}">
                  <a16:creationId xmlns:a16="http://schemas.microsoft.com/office/drawing/2014/main" id="{8A458708-A2FC-21D4-E7BD-1A3999570652}"/>
                </a:ext>
              </a:extLst>
            </p:cNvPr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24;p59">
              <a:extLst>
                <a:ext uri="{FF2B5EF4-FFF2-40B4-BE49-F238E27FC236}">
                  <a16:creationId xmlns:a16="http://schemas.microsoft.com/office/drawing/2014/main" id="{1AA2B443-55B7-B149-F5C3-8D1A5D8CC9E3}"/>
                </a:ext>
              </a:extLst>
            </p:cNvPr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25;p59">
              <a:extLst>
                <a:ext uri="{FF2B5EF4-FFF2-40B4-BE49-F238E27FC236}">
                  <a16:creationId xmlns:a16="http://schemas.microsoft.com/office/drawing/2014/main" id="{325B63B2-DBE8-CDFD-5CE4-6E0A333AF295}"/>
                </a:ext>
              </a:extLst>
            </p:cNvPr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26;p59">
              <a:extLst>
                <a:ext uri="{FF2B5EF4-FFF2-40B4-BE49-F238E27FC236}">
                  <a16:creationId xmlns:a16="http://schemas.microsoft.com/office/drawing/2014/main" id="{47F4F628-71C0-AED0-9A72-F43D411F23AC}"/>
                </a:ext>
              </a:extLst>
            </p:cNvPr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27;p59">
              <a:extLst>
                <a:ext uri="{FF2B5EF4-FFF2-40B4-BE49-F238E27FC236}">
                  <a16:creationId xmlns:a16="http://schemas.microsoft.com/office/drawing/2014/main" id="{4E6AC689-F39E-208A-FE6A-8A6273182B80}"/>
                </a:ext>
              </a:extLst>
            </p:cNvPr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28;p59">
              <a:extLst>
                <a:ext uri="{FF2B5EF4-FFF2-40B4-BE49-F238E27FC236}">
                  <a16:creationId xmlns:a16="http://schemas.microsoft.com/office/drawing/2014/main" id="{DC403675-5A89-4CBB-DFBC-8979DB913BC7}"/>
                </a:ext>
              </a:extLst>
            </p:cNvPr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29;p59">
              <a:extLst>
                <a:ext uri="{FF2B5EF4-FFF2-40B4-BE49-F238E27FC236}">
                  <a16:creationId xmlns:a16="http://schemas.microsoft.com/office/drawing/2014/main" id="{DF568DCD-C3D3-9052-5E34-DEF3E7C59188}"/>
                </a:ext>
              </a:extLst>
            </p:cNvPr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30;p59">
              <a:extLst>
                <a:ext uri="{FF2B5EF4-FFF2-40B4-BE49-F238E27FC236}">
                  <a16:creationId xmlns:a16="http://schemas.microsoft.com/office/drawing/2014/main" id="{839D207C-5C13-1CAF-823F-E996171C9B4B}"/>
                </a:ext>
              </a:extLst>
            </p:cNvPr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31;p59">
              <a:extLst>
                <a:ext uri="{FF2B5EF4-FFF2-40B4-BE49-F238E27FC236}">
                  <a16:creationId xmlns:a16="http://schemas.microsoft.com/office/drawing/2014/main" id="{1E175DE8-2FA1-542B-9559-4E8BCA101694}"/>
                </a:ext>
              </a:extLst>
            </p:cNvPr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32;p59">
              <a:extLst>
                <a:ext uri="{FF2B5EF4-FFF2-40B4-BE49-F238E27FC236}">
                  <a16:creationId xmlns:a16="http://schemas.microsoft.com/office/drawing/2014/main" id="{C8B384DE-8707-138B-EC32-D6F38C99F647}"/>
                </a:ext>
              </a:extLst>
            </p:cNvPr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33;p59">
              <a:extLst>
                <a:ext uri="{FF2B5EF4-FFF2-40B4-BE49-F238E27FC236}">
                  <a16:creationId xmlns:a16="http://schemas.microsoft.com/office/drawing/2014/main" id="{C03C23A4-EAEC-FE08-0038-35CEC880B62B}"/>
                </a:ext>
              </a:extLst>
            </p:cNvPr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34;p59">
              <a:extLst>
                <a:ext uri="{FF2B5EF4-FFF2-40B4-BE49-F238E27FC236}">
                  <a16:creationId xmlns:a16="http://schemas.microsoft.com/office/drawing/2014/main" id="{D29E8FCB-4868-5483-39EF-43FA51FD07F0}"/>
                </a:ext>
              </a:extLst>
            </p:cNvPr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D40C791A-6FD7-0C05-3A77-071F91F3D8C8}"/>
              </a:ext>
            </a:extLst>
          </p:cNvPr>
          <p:cNvSpPr/>
          <p:nvPr/>
        </p:nvSpPr>
        <p:spPr>
          <a:xfrm>
            <a:off x="922712" y="1568125"/>
            <a:ext cx="262165" cy="1500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ình Bầu dục 64">
            <a:extLst>
              <a:ext uri="{FF2B5EF4-FFF2-40B4-BE49-F238E27FC236}">
                <a16:creationId xmlns:a16="http://schemas.microsoft.com/office/drawing/2014/main" id="{D105A38D-64DA-4A32-0D2C-EA1857139FE8}"/>
              </a:ext>
            </a:extLst>
          </p:cNvPr>
          <p:cNvSpPr/>
          <p:nvPr/>
        </p:nvSpPr>
        <p:spPr>
          <a:xfrm>
            <a:off x="2575843" y="1935374"/>
            <a:ext cx="281782" cy="16311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53D3E6EE-6B18-9BE3-8CA8-A84358204576}"/>
              </a:ext>
            </a:extLst>
          </p:cNvPr>
          <p:cNvSpPr/>
          <p:nvPr/>
        </p:nvSpPr>
        <p:spPr>
          <a:xfrm>
            <a:off x="2559526" y="1360883"/>
            <a:ext cx="281782" cy="16311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9F33AD32-793C-A451-7F2C-7070508F3DB4}"/>
              </a:ext>
            </a:extLst>
          </p:cNvPr>
          <p:cNvGrpSpPr/>
          <p:nvPr/>
        </p:nvGrpSpPr>
        <p:grpSpPr>
          <a:xfrm>
            <a:off x="536542" y="-20778"/>
            <a:ext cx="4723235" cy="2034124"/>
            <a:chOff x="832042" y="854109"/>
            <a:chExt cx="4044139" cy="2109249"/>
          </a:xfrm>
        </p:grpSpPr>
        <p:sp>
          <p:nvSpPr>
            <p:cNvPr id="2" name="Bong bóng Ý nghĩ: Hình đám mây 1">
              <a:extLst>
                <a:ext uri="{FF2B5EF4-FFF2-40B4-BE49-F238E27FC236}">
                  <a16:creationId xmlns:a16="http://schemas.microsoft.com/office/drawing/2014/main" id="{C05790B3-08D3-120D-08A2-8BCA3DE893CA}"/>
                </a:ext>
              </a:extLst>
            </p:cNvPr>
            <p:cNvSpPr/>
            <p:nvPr/>
          </p:nvSpPr>
          <p:spPr>
            <a:xfrm>
              <a:off x="1278086" y="1075156"/>
              <a:ext cx="3255814" cy="1826084"/>
            </a:xfrm>
            <a:prstGeom prst="wedgeEllipseCallout">
              <a:avLst>
                <a:gd name="adj1" fmla="val 94609"/>
                <a:gd name="adj2" fmla="val 13597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D810B4E8-5A47-A444-6A6B-AB18E249C01B}"/>
                </a:ext>
              </a:extLst>
            </p:cNvPr>
            <p:cNvSpPr txBox="1"/>
            <p:nvPr/>
          </p:nvSpPr>
          <p:spPr>
            <a:xfrm>
              <a:off x="832042" y="854109"/>
              <a:ext cx="4044139" cy="2109249"/>
            </a:xfrm>
            <a:prstGeom prst="wedgeEllipseCallout">
              <a:avLst>
                <a:gd name="adj1" fmla="val 12500"/>
                <a:gd name="adj2" fmla="val 50461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+mn-lt"/>
                </a:rPr>
                <a:t>Tuy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đã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lấy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hết</a:t>
              </a:r>
              <a:r>
                <a:rPr lang="en-US" sz="2200" b="1" dirty="0">
                  <a:latin typeface="+mn-lt"/>
                </a:rPr>
                <a:t> </a:t>
              </a:r>
            </a:p>
            <a:p>
              <a:pPr algn="ctr"/>
              <a:r>
                <a:rPr lang="en-US" sz="2200" b="1" dirty="0" err="1">
                  <a:latin typeface="+mn-lt"/>
                </a:rPr>
                <a:t>các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rác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thải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quanh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Rùa</a:t>
              </a:r>
              <a:r>
                <a:rPr lang="en-US" sz="2200" b="1" dirty="0">
                  <a:latin typeface="+mn-lt"/>
                </a:rPr>
                <a:t> con </a:t>
              </a:r>
              <a:r>
                <a:rPr lang="en-US" sz="2200" b="1" dirty="0" err="1">
                  <a:latin typeface="+mn-lt"/>
                </a:rPr>
                <a:t>nhưng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chân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Rùa</a:t>
              </a:r>
              <a:r>
                <a:rPr lang="en-US" sz="2200" b="1" dirty="0">
                  <a:latin typeface="+mn-lt"/>
                </a:rPr>
                <a:t> con </a:t>
              </a:r>
              <a:r>
                <a:rPr lang="en-US" sz="2200" b="1" dirty="0" err="1">
                  <a:latin typeface="+mn-lt"/>
                </a:rPr>
                <a:t>bị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chảy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máu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khá</a:t>
              </a:r>
              <a:r>
                <a:rPr lang="en-US" sz="2200" b="1" dirty="0">
                  <a:latin typeface="+mn-lt"/>
                </a:rPr>
                <a:t> </a:t>
              </a:r>
              <a:r>
                <a:rPr lang="en-US" sz="2200" b="1" dirty="0" err="1">
                  <a:latin typeface="+mn-lt"/>
                </a:rPr>
                <a:t>nhiều</a:t>
              </a:r>
              <a:r>
                <a:rPr lang="en-US" sz="2200" b="1" dirty="0">
                  <a:latin typeface="+mn-lt"/>
                </a:rPr>
                <a:t>.</a:t>
              </a:r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F7E00465-15E7-3750-09C0-951EDCC298BA}"/>
              </a:ext>
            </a:extLst>
          </p:cNvPr>
          <p:cNvGrpSpPr/>
          <p:nvPr/>
        </p:nvGrpSpPr>
        <p:grpSpPr>
          <a:xfrm>
            <a:off x="898054" y="-26257"/>
            <a:ext cx="4000210" cy="1947565"/>
            <a:chOff x="930913" y="916698"/>
            <a:chExt cx="3908729" cy="2096372"/>
          </a:xfrm>
        </p:grpSpPr>
        <p:sp>
          <p:nvSpPr>
            <p:cNvPr id="76" name="Bong bóng Ý nghĩ: Hình đám mây 1">
              <a:extLst>
                <a:ext uri="{FF2B5EF4-FFF2-40B4-BE49-F238E27FC236}">
                  <a16:creationId xmlns:a16="http://schemas.microsoft.com/office/drawing/2014/main" id="{33FC0BA2-B229-5B22-AC69-4CCF8161F160}"/>
                </a:ext>
              </a:extLst>
            </p:cNvPr>
            <p:cNvSpPr/>
            <p:nvPr/>
          </p:nvSpPr>
          <p:spPr>
            <a:xfrm>
              <a:off x="1278086" y="1075156"/>
              <a:ext cx="3255814" cy="1826084"/>
            </a:xfrm>
            <a:prstGeom prst="wedgeEllipseCallout">
              <a:avLst>
                <a:gd name="adj1" fmla="val 61483"/>
                <a:gd name="adj2" fmla="val 49552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D0A1B6CA-2829-AC49-93F6-D7BCF4A404BA}"/>
                </a:ext>
              </a:extLst>
            </p:cNvPr>
            <p:cNvSpPr txBox="1"/>
            <p:nvPr/>
          </p:nvSpPr>
          <p:spPr>
            <a:xfrm>
              <a:off x="930913" y="916698"/>
              <a:ext cx="3908729" cy="2096372"/>
            </a:xfrm>
            <a:prstGeom prst="wedgeEllipseCallout">
              <a:avLst>
                <a:gd name="adj1" fmla="val 12500"/>
                <a:gd name="adj2" fmla="val 50461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Chúng</a:t>
              </a:r>
              <a:r>
                <a:rPr lang="en-US" sz="2800" b="1" dirty="0">
                  <a:latin typeface="+mn-lt"/>
                </a:rPr>
                <a:t> ta </a:t>
              </a:r>
            </a:p>
            <a:p>
              <a:pPr algn="ctr"/>
              <a:r>
                <a:rPr lang="en-US" sz="2800" b="1" dirty="0" err="1">
                  <a:latin typeface="+mn-lt"/>
                </a:rPr>
                <a:t>hãy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chăm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sóc</a:t>
              </a:r>
              <a:endParaRPr lang="en-US" sz="2800" b="1" dirty="0">
                <a:latin typeface="+mn-lt"/>
              </a:endParaRPr>
            </a:p>
            <a:p>
              <a:pPr algn="ctr"/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Rùa</a:t>
              </a:r>
              <a:r>
                <a:rPr lang="en-US" sz="2800" b="1" dirty="0">
                  <a:latin typeface="+mn-lt"/>
                </a:rPr>
                <a:t> con </a:t>
              </a:r>
              <a:r>
                <a:rPr lang="en-US" sz="2800" b="1" dirty="0" err="1">
                  <a:latin typeface="+mn-lt"/>
                </a:rPr>
                <a:t>nhé</a:t>
              </a:r>
              <a:r>
                <a:rPr lang="en-US" sz="2800" b="1" dirty="0">
                  <a:latin typeface="+mn-lt"/>
                </a:rPr>
                <a:t>!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AA5F4D72-3A02-A7F9-737C-96A9450527E0}"/>
              </a:ext>
            </a:extLst>
          </p:cNvPr>
          <p:cNvGrpSpPr/>
          <p:nvPr/>
        </p:nvGrpSpPr>
        <p:grpSpPr>
          <a:xfrm>
            <a:off x="69962" y="3605808"/>
            <a:ext cx="2105896" cy="1323474"/>
            <a:chOff x="-69921" y="3590942"/>
            <a:chExt cx="2105896" cy="132347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020862-65D2-E5EB-9E40-29A7BB5B4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174" r="54711" b="33364"/>
            <a:stretch/>
          </p:blipFill>
          <p:spPr>
            <a:xfrm>
              <a:off x="-69921" y="3590942"/>
              <a:ext cx="2105896" cy="1323474"/>
            </a:xfrm>
            <a:prstGeom prst="rect">
              <a:avLst/>
            </a:prstGeom>
          </p:spPr>
        </p:pic>
        <p:sp>
          <p:nvSpPr>
            <p:cNvPr id="46" name="Hình giọt nước 45">
              <a:extLst>
                <a:ext uri="{FF2B5EF4-FFF2-40B4-BE49-F238E27FC236}">
                  <a16:creationId xmlns:a16="http://schemas.microsoft.com/office/drawing/2014/main" id="{A30D73BB-DBFC-4AA1-23B7-6D19081B8CF0}"/>
                </a:ext>
              </a:extLst>
            </p:cNvPr>
            <p:cNvSpPr/>
            <p:nvPr/>
          </p:nvSpPr>
          <p:spPr>
            <a:xfrm>
              <a:off x="1511075" y="4106956"/>
              <a:ext cx="50905" cy="45719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ình giọt nước 79">
              <a:extLst>
                <a:ext uri="{FF2B5EF4-FFF2-40B4-BE49-F238E27FC236}">
                  <a16:creationId xmlns:a16="http://schemas.microsoft.com/office/drawing/2014/main" id="{E9EE2065-099C-2285-AD8D-777D26961C63}"/>
                </a:ext>
              </a:extLst>
            </p:cNvPr>
            <p:cNvSpPr/>
            <p:nvPr/>
          </p:nvSpPr>
          <p:spPr>
            <a:xfrm>
              <a:off x="1460170" y="4015824"/>
              <a:ext cx="50905" cy="45719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69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5E4B6135-5FA1-5197-9C2F-9DCD10AA72E4}"/>
              </a:ext>
            </a:extLst>
          </p:cNvPr>
          <p:cNvGrpSpPr/>
          <p:nvPr/>
        </p:nvGrpSpPr>
        <p:grpSpPr>
          <a:xfrm>
            <a:off x="2305623" y="670857"/>
            <a:ext cx="5053257" cy="2098654"/>
            <a:chOff x="2305623" y="670857"/>
            <a:chExt cx="5053257" cy="209865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D99B68C5-FD8E-2447-2B68-04755DBCA4CF}"/>
                </a:ext>
              </a:extLst>
            </p:cNvPr>
            <p:cNvGrpSpPr/>
            <p:nvPr/>
          </p:nvGrpSpPr>
          <p:grpSpPr>
            <a:xfrm>
              <a:off x="2305623" y="670857"/>
              <a:ext cx="4655935" cy="1938993"/>
              <a:chOff x="2305623" y="670857"/>
              <a:chExt cx="4655935" cy="1938993"/>
            </a:xfrm>
          </p:grpSpPr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123A85C0-FE75-2CA7-C5D5-7904A0957ADF}"/>
                  </a:ext>
                </a:extLst>
              </p:cNvPr>
              <p:cNvSpPr txBox="1"/>
              <p:nvPr/>
            </p:nvSpPr>
            <p:spPr>
              <a:xfrm>
                <a:off x="3344780" y="670857"/>
                <a:ext cx="36167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chemeClr val="tx2"/>
                    </a:solidFill>
                    <a:latin typeface="+mj-lt"/>
                  </a:rPr>
                  <a:t>Chăm</a:t>
                </a:r>
                <a:r>
                  <a:rPr lang="en-US" sz="4800" b="1" dirty="0">
                    <a:solidFill>
                      <a:schemeClr val="tx2"/>
                    </a:solidFill>
                    <a:latin typeface="+mj-lt"/>
                  </a:rPr>
                  <a:t> </a:t>
                </a:r>
                <a:r>
                  <a:rPr lang="en-US" sz="4800" b="1" dirty="0" err="1">
                    <a:solidFill>
                      <a:schemeClr val="tx2"/>
                    </a:solidFill>
                    <a:latin typeface="+mj-lt"/>
                  </a:rPr>
                  <a:t>sóc</a:t>
                </a:r>
                <a:endParaRPr lang="vi-VN" sz="4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1A48EA8-9AA9-71E2-7A07-12F79CE9BF98}"/>
                  </a:ext>
                </a:extLst>
              </p:cNvPr>
              <p:cNvSpPr txBox="1"/>
              <p:nvPr/>
            </p:nvSpPr>
            <p:spPr>
              <a:xfrm>
                <a:off x="2305623" y="1501854"/>
                <a:ext cx="361677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err="1">
                    <a:solidFill>
                      <a:schemeClr val="tx2"/>
                    </a:solidFill>
                    <a:latin typeface="+mj-lt"/>
                  </a:rPr>
                  <a:t>Rùa</a:t>
                </a:r>
                <a:r>
                  <a:rPr lang="en-US" sz="6600" b="1" dirty="0">
                    <a:solidFill>
                      <a:schemeClr val="tx2"/>
                    </a:solidFill>
                    <a:latin typeface="+mj-lt"/>
                  </a:rPr>
                  <a:t> con</a:t>
                </a:r>
              </a:p>
            </p:txBody>
          </p:sp>
        </p:grp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75F800EC-E3DE-C17E-4762-F833601D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960" t="70897" b="4117"/>
            <a:stretch/>
          </p:blipFill>
          <p:spPr>
            <a:xfrm>
              <a:off x="5642810" y="1342193"/>
              <a:ext cx="1716070" cy="1427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33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570A237-C9F1-E075-772A-1306250C004D}"/>
              </a:ext>
            </a:extLst>
          </p:cNvPr>
          <p:cNvGrpSpPr/>
          <p:nvPr/>
        </p:nvGrpSpPr>
        <p:grpSpPr>
          <a:xfrm>
            <a:off x="3304838" y="427242"/>
            <a:ext cx="4317133" cy="713699"/>
            <a:chOff x="2755046" y="450752"/>
            <a:chExt cx="3373331" cy="713699"/>
          </a:xfrm>
        </p:grpSpPr>
        <p:sp>
          <p:nvSpPr>
            <p:cNvPr id="331" name="Hình chữ nhật: Góc Tròn 330">
              <a:extLst>
                <a:ext uri="{FF2B5EF4-FFF2-40B4-BE49-F238E27FC236}">
                  <a16:creationId xmlns:a16="http://schemas.microsoft.com/office/drawing/2014/main" id="{81BF91AB-2FE8-1D01-09D5-98E1427E3EE1}"/>
                </a:ext>
              </a:extLst>
            </p:cNvPr>
            <p:cNvSpPr/>
            <p:nvPr/>
          </p:nvSpPr>
          <p:spPr>
            <a:xfrm>
              <a:off x="2995215" y="472821"/>
              <a:ext cx="2823684" cy="691630"/>
            </a:xfrm>
            <a:prstGeom prst="roundRect">
              <a:avLst/>
            </a:prstGeom>
            <a:solidFill>
              <a:srgbClr val="FFF79A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2" name="Hộp Văn bản 331">
              <a:extLst>
                <a:ext uri="{FF2B5EF4-FFF2-40B4-BE49-F238E27FC236}">
                  <a16:creationId xmlns:a16="http://schemas.microsoft.com/office/drawing/2014/main" id="{A55348E2-976C-0FCA-A5F4-0AC0FB7B0985}"/>
                </a:ext>
              </a:extLst>
            </p:cNvPr>
            <p:cNvSpPr txBox="1"/>
            <p:nvPr/>
          </p:nvSpPr>
          <p:spPr>
            <a:xfrm>
              <a:off x="2755046" y="450752"/>
              <a:ext cx="33733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Cách</a:t>
              </a:r>
              <a:r>
                <a:rPr lang="en-US" sz="40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chăm</a:t>
              </a:r>
              <a:r>
                <a:rPr lang="en-US" sz="4000" b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sóc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A850976-1C4E-A093-D0EA-8C6F8C4205B1}"/>
              </a:ext>
            </a:extLst>
          </p:cNvPr>
          <p:cNvGrpSpPr/>
          <p:nvPr/>
        </p:nvGrpSpPr>
        <p:grpSpPr>
          <a:xfrm>
            <a:off x="1173963" y="5596028"/>
            <a:ext cx="945864" cy="959518"/>
            <a:chOff x="1173963" y="5596028"/>
            <a:chExt cx="945864" cy="959518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F11D1BA-6D63-1286-DB6D-C6F1FC1F3E6A}"/>
                </a:ext>
              </a:extLst>
            </p:cNvPr>
            <p:cNvSpPr/>
            <p:nvPr/>
          </p:nvSpPr>
          <p:spPr>
            <a:xfrm>
              <a:off x="1173963" y="5596028"/>
              <a:ext cx="945864" cy="90881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0" name="Hình ảnh 339">
              <a:extLst>
                <a:ext uri="{FF2B5EF4-FFF2-40B4-BE49-F238E27FC236}">
                  <a16:creationId xmlns:a16="http://schemas.microsoft.com/office/drawing/2014/main" id="{6A9B9A6A-7EFE-7DC7-914C-4F68552F2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67" t="26385" r="6810" b="28037"/>
            <a:stretch/>
          </p:blipFill>
          <p:spPr>
            <a:xfrm flipV="1">
              <a:off x="1253486" y="5700254"/>
              <a:ext cx="771049" cy="855292"/>
            </a:xfrm>
            <a:prstGeom prst="rect">
              <a:avLst/>
            </a:prstGeom>
          </p:spPr>
        </p:pic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605739F-EA3F-D020-FC31-FD065AF8E985}"/>
              </a:ext>
            </a:extLst>
          </p:cNvPr>
          <p:cNvSpPr txBox="1"/>
          <p:nvPr/>
        </p:nvSpPr>
        <p:spPr>
          <a:xfrm>
            <a:off x="2776426" y="1328338"/>
            <a:ext cx="5745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n-lt"/>
              </a:rPr>
              <a:t>Chăm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sóc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vết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thương</a:t>
            </a:r>
            <a:r>
              <a:rPr lang="en-US" sz="2800" b="1" dirty="0">
                <a:latin typeface="+mn-lt"/>
              </a:rPr>
              <a:t> ở </a:t>
            </a:r>
            <a:r>
              <a:rPr lang="en-US" sz="2800" b="1" dirty="0" err="1">
                <a:latin typeface="+mn-lt"/>
              </a:rPr>
              <a:t>chân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Rùa</a:t>
            </a:r>
            <a:r>
              <a:rPr lang="en-US" sz="2800" b="1" dirty="0">
                <a:latin typeface="+mn-lt"/>
              </a:rPr>
              <a:t> con </a:t>
            </a:r>
            <a:r>
              <a:rPr lang="en-US" sz="2800" b="1" dirty="0" err="1">
                <a:latin typeface="+mn-lt"/>
              </a:rPr>
              <a:t>bằng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viết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theo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mẫu</a:t>
            </a:r>
            <a:r>
              <a:rPr lang="en-US" sz="2800" b="1" dirty="0">
                <a:latin typeface="+mn-lt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7F20B0-685E-0327-3AF1-7C569E403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352" t="54288" r="27142" b="28185"/>
          <a:stretch/>
        </p:blipFill>
        <p:spPr>
          <a:xfrm>
            <a:off x="3321131" y="2460449"/>
            <a:ext cx="4379982" cy="21813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FCE977A-91D6-807C-4316-7179ADFEFCE0}"/>
              </a:ext>
            </a:extLst>
          </p:cNvPr>
          <p:cNvGrpSpPr/>
          <p:nvPr/>
        </p:nvGrpSpPr>
        <p:grpSpPr>
          <a:xfrm>
            <a:off x="771968" y="2142174"/>
            <a:ext cx="2164218" cy="1616868"/>
            <a:chOff x="84444" y="1966320"/>
            <a:chExt cx="2971901" cy="2052235"/>
          </a:xfrm>
        </p:grpSpPr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DED7C1C1-06AE-A428-B2D8-3AFC0C1CA747}"/>
                </a:ext>
              </a:extLst>
            </p:cNvPr>
            <p:cNvSpPr/>
            <p:nvPr/>
          </p:nvSpPr>
          <p:spPr>
            <a:xfrm>
              <a:off x="1320339" y="3705994"/>
              <a:ext cx="852897" cy="312561"/>
            </a:xfrm>
            <a:prstGeom prst="ellipse">
              <a:avLst/>
            </a:prstGeom>
            <a:solidFill>
              <a:srgbClr val="D5D1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8" name="Hình ảnh 297">
              <a:extLst>
                <a:ext uri="{FF2B5EF4-FFF2-40B4-BE49-F238E27FC236}">
                  <a16:creationId xmlns:a16="http://schemas.microsoft.com/office/drawing/2014/main" id="{62D2C806-2487-6B24-B986-45B1F01B1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174" r="54711" b="33364"/>
            <a:stretch/>
          </p:blipFill>
          <p:spPr>
            <a:xfrm>
              <a:off x="84444" y="1966320"/>
              <a:ext cx="2971901" cy="186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44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0C3311C-ABD6-2606-732D-98F3DEA6DE91}"/>
              </a:ext>
            </a:extLst>
          </p:cNvPr>
          <p:cNvSpPr/>
          <p:nvPr/>
        </p:nvSpPr>
        <p:spPr>
          <a:xfrm>
            <a:off x="390742" y="351971"/>
            <a:ext cx="8659145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EE8917-43AE-61B4-9EC0-0ED5A81B5578}"/>
              </a:ext>
            </a:extLst>
          </p:cNvPr>
          <p:cNvGrpSpPr/>
          <p:nvPr/>
        </p:nvGrpSpPr>
        <p:grpSpPr>
          <a:xfrm>
            <a:off x="996866" y="418087"/>
            <a:ext cx="4489534" cy="891499"/>
            <a:chOff x="1573976" y="506770"/>
            <a:chExt cx="4489534" cy="89149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92AA9CD-9CBC-52C3-E01F-3D259B8DFF8F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14" name="Tam giác Cân 13">
                <a:extLst>
                  <a:ext uri="{FF2B5EF4-FFF2-40B4-BE49-F238E27FC236}">
                    <a16:creationId xmlns:a16="http://schemas.microsoft.com/office/drawing/2014/main" id="{A633AFED-524F-EFF3-9778-AB35120D8896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9101C2-643D-B8E4-E6BB-FA91D2788565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A6733AD-7EC2-CD87-C6C0-5FA99EA0357E}"/>
                </a:ext>
              </a:extLst>
            </p:cNvPr>
            <p:cNvSpPr txBox="1"/>
            <p:nvPr/>
          </p:nvSpPr>
          <p:spPr>
            <a:xfrm>
              <a:off x="2333029" y="690383"/>
              <a:ext cx="3730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+mn-lt"/>
                </a:rPr>
                <a:t>Viết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theo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mẫu</a:t>
              </a:r>
              <a:r>
                <a:rPr lang="en-US" sz="4000" b="1" dirty="0">
                  <a:latin typeface="+mn-lt"/>
                </a:rPr>
                <a:t>: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AD331C-AA1D-540C-1CFB-9D3162EB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3" t="42417" r="33588" b="30491"/>
          <a:stretch/>
        </p:blipFill>
        <p:spPr>
          <a:xfrm flipH="1">
            <a:off x="334500" y="2597434"/>
            <a:ext cx="2146026" cy="2281850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7E85B5-84B1-09D3-20B8-EB2988DB3962}"/>
              </a:ext>
            </a:extLst>
          </p:cNvPr>
          <p:cNvGrpSpPr/>
          <p:nvPr/>
        </p:nvGrpSpPr>
        <p:grpSpPr>
          <a:xfrm flipH="1">
            <a:off x="1587744" y="1254123"/>
            <a:ext cx="2531875" cy="1997280"/>
            <a:chOff x="5672790" y="1755229"/>
            <a:chExt cx="2187794" cy="1774736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F360182F-2544-2D76-B31B-9E9616BC4597}"/>
                </a:ext>
              </a:extLst>
            </p:cNvPr>
            <p:cNvSpPr/>
            <p:nvPr/>
          </p:nvSpPr>
          <p:spPr>
            <a:xfrm>
              <a:off x="5672790" y="1755229"/>
              <a:ext cx="2187794" cy="1774736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31CD1C5-139F-4AA7-4DA6-51F8E5D94DD9}"/>
                </a:ext>
              </a:extLst>
            </p:cNvPr>
            <p:cNvSpPr txBox="1"/>
            <p:nvPr/>
          </p:nvSpPr>
          <p:spPr>
            <a:xfrm>
              <a:off x="5672790" y="2033650"/>
              <a:ext cx="2111456" cy="138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+mn-lt"/>
                </a:rPr>
                <a:t>Viết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số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thành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tổng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các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trăm</a:t>
              </a:r>
              <a:r>
                <a:rPr lang="en-US" sz="2800" dirty="0">
                  <a:latin typeface="+mn-lt"/>
                </a:rPr>
                <a:t>, </a:t>
              </a:r>
              <a:r>
                <a:rPr lang="en-US" sz="2800" dirty="0" err="1">
                  <a:latin typeface="+mn-lt"/>
                </a:rPr>
                <a:t>chục</a:t>
              </a:r>
              <a:r>
                <a:rPr lang="en-US" sz="2800" dirty="0">
                  <a:latin typeface="+mn-lt"/>
                </a:rPr>
                <a:t>, </a:t>
              </a:r>
              <a:r>
                <a:rPr lang="en-US" sz="2800" dirty="0" err="1">
                  <a:latin typeface="+mn-lt"/>
                </a:rPr>
                <a:t>đơn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vị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CCDE42E-C352-7042-3483-5A0475199DBD}"/>
              </a:ext>
            </a:extLst>
          </p:cNvPr>
          <p:cNvGrpSpPr/>
          <p:nvPr/>
        </p:nvGrpSpPr>
        <p:grpSpPr>
          <a:xfrm>
            <a:off x="4119619" y="3243820"/>
            <a:ext cx="4930268" cy="853882"/>
            <a:chOff x="3985709" y="3822419"/>
            <a:chExt cx="4930268" cy="134627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B6879214-0CD4-7C80-9AA3-386DCD309FA6}"/>
                </a:ext>
              </a:extLst>
            </p:cNvPr>
            <p:cNvSpPr/>
            <p:nvPr/>
          </p:nvSpPr>
          <p:spPr>
            <a:xfrm>
              <a:off x="4221327" y="3822419"/>
              <a:ext cx="4333286" cy="13462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47A1267E-F12A-F894-92CF-40B4FE73EE51}"/>
                </a:ext>
              </a:extLst>
            </p:cNvPr>
            <p:cNvSpPr txBox="1"/>
            <p:nvPr/>
          </p:nvSpPr>
          <p:spPr>
            <a:xfrm>
              <a:off x="3985709" y="3931746"/>
              <a:ext cx="4930268" cy="121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0F303C"/>
                  </a:solidFill>
                  <a:latin typeface="Calibri"/>
                  <a:ea typeface="+mn-ea"/>
                  <a:cs typeface="+mn-cs"/>
                </a:rPr>
                <a:t>729 = 700 + 20 +9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30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41533B9-619A-8E4F-E130-A435637A3316}"/>
              </a:ext>
            </a:extLst>
          </p:cNvPr>
          <p:cNvSpPr txBox="1"/>
          <p:nvPr/>
        </p:nvSpPr>
        <p:spPr>
          <a:xfrm>
            <a:off x="4119619" y="1454615"/>
            <a:ext cx="4930268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 err="1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Ví</a:t>
            </a:r>
            <a:r>
              <a:rPr lang="en-US" sz="4400" b="1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400" b="1" kern="1200" dirty="0" err="1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dụ</a:t>
            </a:r>
            <a:r>
              <a:rPr lang="en-US" sz="4400" b="1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369412-9512-6D72-AF63-EE2D33EF434D}"/>
              </a:ext>
            </a:extLst>
          </p:cNvPr>
          <p:cNvGrpSpPr/>
          <p:nvPr/>
        </p:nvGrpSpPr>
        <p:grpSpPr>
          <a:xfrm>
            <a:off x="5666314" y="2306584"/>
            <a:ext cx="1781353" cy="1007208"/>
            <a:chOff x="6418087" y="1950979"/>
            <a:chExt cx="1781353" cy="1007208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5E97FAA6-6F09-5CA8-0FB3-52DA24CB1695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6EC851AD-DC9C-AEDA-8549-CA08AF548916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802E2761-C5A1-56BA-4FCF-E704B77538FA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06DD0E58-BFF8-421C-DA75-D6680902D87F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0F303C"/>
                  </a:solidFill>
                  <a:latin typeface="Calibri"/>
                  <a:ea typeface="+mn-ea"/>
                  <a:cs typeface="+mn-cs"/>
                </a:rPr>
                <a:t>729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30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0C3311C-ABD6-2606-732D-98F3DEA6DE91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EE8917-43AE-61B4-9EC0-0ED5A81B5578}"/>
              </a:ext>
            </a:extLst>
          </p:cNvPr>
          <p:cNvGrpSpPr/>
          <p:nvPr/>
        </p:nvGrpSpPr>
        <p:grpSpPr>
          <a:xfrm>
            <a:off x="996866" y="418087"/>
            <a:ext cx="4489534" cy="891499"/>
            <a:chOff x="1573976" y="506770"/>
            <a:chExt cx="4489534" cy="89149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92AA9CD-9CBC-52C3-E01F-3D259B8DFF8F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14" name="Tam giác Cân 13">
                <a:extLst>
                  <a:ext uri="{FF2B5EF4-FFF2-40B4-BE49-F238E27FC236}">
                    <a16:creationId xmlns:a16="http://schemas.microsoft.com/office/drawing/2014/main" id="{A633AFED-524F-EFF3-9778-AB35120D8896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9101C2-643D-B8E4-E6BB-FA91D2788565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A6733AD-7EC2-CD87-C6C0-5FA99EA0357E}"/>
                </a:ext>
              </a:extLst>
            </p:cNvPr>
            <p:cNvSpPr txBox="1"/>
            <p:nvPr/>
          </p:nvSpPr>
          <p:spPr>
            <a:xfrm>
              <a:off x="2333029" y="690383"/>
              <a:ext cx="3730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+mn-lt"/>
                </a:rPr>
                <a:t>Viết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theo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mẫu</a:t>
              </a:r>
              <a:r>
                <a:rPr lang="en-US" sz="4000" b="1" dirty="0">
                  <a:latin typeface="+mn-lt"/>
                </a:rPr>
                <a:t>: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AD331C-AA1D-540C-1CFB-9D3162EB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3" t="42417" r="33588" b="30491"/>
          <a:stretch/>
        </p:blipFill>
        <p:spPr>
          <a:xfrm flipH="1">
            <a:off x="740978" y="3029638"/>
            <a:ext cx="1739547" cy="1849645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7E85B5-84B1-09D3-20B8-EB2988DB3962}"/>
              </a:ext>
            </a:extLst>
          </p:cNvPr>
          <p:cNvGrpSpPr/>
          <p:nvPr/>
        </p:nvGrpSpPr>
        <p:grpSpPr>
          <a:xfrm flipH="1">
            <a:off x="1587744" y="1254123"/>
            <a:ext cx="2531875" cy="1997280"/>
            <a:chOff x="5672790" y="1755229"/>
            <a:chExt cx="2187794" cy="1774736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F360182F-2544-2D76-B31B-9E9616BC4597}"/>
                </a:ext>
              </a:extLst>
            </p:cNvPr>
            <p:cNvSpPr/>
            <p:nvPr/>
          </p:nvSpPr>
          <p:spPr>
            <a:xfrm>
              <a:off x="5672790" y="1755229"/>
              <a:ext cx="2187794" cy="1774736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31CD1C5-139F-4AA7-4DA6-51F8E5D94DD9}"/>
                </a:ext>
              </a:extLst>
            </p:cNvPr>
            <p:cNvSpPr txBox="1"/>
            <p:nvPr/>
          </p:nvSpPr>
          <p:spPr>
            <a:xfrm>
              <a:off x="5672790" y="2033650"/>
              <a:ext cx="2111456" cy="138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+mn-lt"/>
                </a:rPr>
                <a:t>Viết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số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thành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tổng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các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trăm</a:t>
              </a:r>
              <a:r>
                <a:rPr lang="en-US" sz="2800" dirty="0">
                  <a:latin typeface="+mn-lt"/>
                </a:rPr>
                <a:t>, </a:t>
              </a:r>
              <a:r>
                <a:rPr lang="en-US" sz="2800" dirty="0" err="1">
                  <a:latin typeface="+mn-lt"/>
                </a:rPr>
                <a:t>chục</a:t>
              </a:r>
              <a:r>
                <a:rPr lang="en-US" sz="2800" dirty="0">
                  <a:latin typeface="+mn-lt"/>
                </a:rPr>
                <a:t>, </a:t>
              </a:r>
              <a:r>
                <a:rPr lang="en-US" sz="2800" dirty="0" err="1">
                  <a:latin typeface="+mn-lt"/>
                </a:rPr>
                <a:t>đơn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vị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369412-9512-6D72-AF63-EE2D33EF434D}"/>
              </a:ext>
            </a:extLst>
          </p:cNvPr>
          <p:cNvGrpSpPr/>
          <p:nvPr/>
        </p:nvGrpSpPr>
        <p:grpSpPr>
          <a:xfrm>
            <a:off x="4700141" y="1606776"/>
            <a:ext cx="1781353" cy="1007208"/>
            <a:chOff x="6418087" y="1950979"/>
            <a:chExt cx="1781353" cy="1007208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5E97FAA6-6F09-5CA8-0FB3-52DA24CB1695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6EC851AD-DC9C-AEDA-8549-CA08AF548916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802E2761-C5A1-56BA-4FCF-E704B77538FA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rgbClr val="8ED15D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06DD0E58-BFF8-421C-DA75-D6680902D87F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641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00810610-1062-1C7A-6B28-94CA0BBA43A7}"/>
              </a:ext>
            </a:extLst>
          </p:cNvPr>
          <p:cNvGrpSpPr/>
          <p:nvPr/>
        </p:nvGrpSpPr>
        <p:grpSpPr>
          <a:xfrm>
            <a:off x="6527095" y="1615906"/>
            <a:ext cx="1781353" cy="1007208"/>
            <a:chOff x="6418087" y="1950979"/>
            <a:chExt cx="1781353" cy="100720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62E461DE-5648-BA7B-E818-515E63C33B62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8B05E9EB-C2E9-F2C8-267B-D288A9C7DF85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rgbClr val="FBE06E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C46E052-9041-D5BA-BECF-A5F870674FC3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79F0AE8E-6709-4AC0-A35D-C481D19A900A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830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2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0C3311C-ABD6-2606-732D-98F3DEA6DE91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EE8917-43AE-61B4-9EC0-0ED5A81B5578}"/>
              </a:ext>
            </a:extLst>
          </p:cNvPr>
          <p:cNvGrpSpPr/>
          <p:nvPr/>
        </p:nvGrpSpPr>
        <p:grpSpPr>
          <a:xfrm>
            <a:off x="996866" y="418087"/>
            <a:ext cx="4489534" cy="891499"/>
            <a:chOff x="1573976" y="506770"/>
            <a:chExt cx="4489534" cy="89149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92AA9CD-9CBC-52C3-E01F-3D259B8DFF8F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14" name="Tam giác Cân 13">
                <a:extLst>
                  <a:ext uri="{FF2B5EF4-FFF2-40B4-BE49-F238E27FC236}">
                    <a16:creationId xmlns:a16="http://schemas.microsoft.com/office/drawing/2014/main" id="{A633AFED-524F-EFF3-9778-AB35120D8896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9101C2-643D-B8E4-E6BB-FA91D2788565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A6733AD-7EC2-CD87-C6C0-5FA99EA0357E}"/>
                </a:ext>
              </a:extLst>
            </p:cNvPr>
            <p:cNvSpPr txBox="1"/>
            <p:nvPr/>
          </p:nvSpPr>
          <p:spPr>
            <a:xfrm>
              <a:off x="2333029" y="690383"/>
              <a:ext cx="3730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+mn-lt"/>
                </a:rPr>
                <a:t>Viết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theo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mẫu</a:t>
              </a:r>
              <a:r>
                <a:rPr lang="en-US" sz="4000" b="1" dirty="0">
                  <a:latin typeface="+mn-lt"/>
                </a:rPr>
                <a:t>: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AD331C-AA1D-540C-1CFB-9D3162EB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3" t="42417" r="33588" b="30491"/>
          <a:stretch/>
        </p:blipFill>
        <p:spPr>
          <a:xfrm flipH="1">
            <a:off x="836738" y="3131460"/>
            <a:ext cx="1643787" cy="1747824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7E85B5-84B1-09D3-20B8-EB2988DB3962}"/>
              </a:ext>
            </a:extLst>
          </p:cNvPr>
          <p:cNvGrpSpPr/>
          <p:nvPr/>
        </p:nvGrpSpPr>
        <p:grpSpPr>
          <a:xfrm flipH="1">
            <a:off x="1587744" y="1254123"/>
            <a:ext cx="2531875" cy="1997280"/>
            <a:chOff x="5672790" y="1755229"/>
            <a:chExt cx="2187794" cy="1774736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F360182F-2544-2D76-B31B-9E9616BC4597}"/>
                </a:ext>
              </a:extLst>
            </p:cNvPr>
            <p:cNvSpPr/>
            <p:nvPr/>
          </p:nvSpPr>
          <p:spPr>
            <a:xfrm>
              <a:off x="5672790" y="1755229"/>
              <a:ext cx="2187794" cy="1774736"/>
            </a:xfrm>
            <a:prstGeom prst="wedgeEllipseCallout">
              <a:avLst>
                <a:gd name="adj1" fmla="val 39052"/>
                <a:gd name="adj2" fmla="val 4586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31CD1C5-139F-4AA7-4DA6-51F8E5D94DD9}"/>
                </a:ext>
              </a:extLst>
            </p:cNvPr>
            <p:cNvSpPr txBox="1"/>
            <p:nvPr/>
          </p:nvSpPr>
          <p:spPr>
            <a:xfrm>
              <a:off x="5672790" y="2033650"/>
              <a:ext cx="2111456" cy="138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+mn-lt"/>
                </a:rPr>
                <a:t>Viết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số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thành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tổng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các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trăm</a:t>
              </a:r>
              <a:r>
                <a:rPr lang="en-US" sz="2800" dirty="0">
                  <a:latin typeface="+mn-lt"/>
                </a:rPr>
                <a:t>, </a:t>
              </a:r>
              <a:r>
                <a:rPr lang="en-US" sz="2800" dirty="0" err="1">
                  <a:latin typeface="+mn-lt"/>
                </a:rPr>
                <a:t>chục</a:t>
              </a:r>
              <a:r>
                <a:rPr lang="en-US" sz="2800" dirty="0">
                  <a:latin typeface="+mn-lt"/>
                </a:rPr>
                <a:t>, </a:t>
              </a:r>
              <a:r>
                <a:rPr lang="en-US" sz="2800" dirty="0" err="1">
                  <a:latin typeface="+mn-lt"/>
                </a:rPr>
                <a:t>đơn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vị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CCDE42E-C352-7042-3483-5A0475199DBD}"/>
              </a:ext>
            </a:extLst>
          </p:cNvPr>
          <p:cNvGrpSpPr/>
          <p:nvPr/>
        </p:nvGrpSpPr>
        <p:grpSpPr>
          <a:xfrm>
            <a:off x="3726052" y="2758260"/>
            <a:ext cx="4930268" cy="853882"/>
            <a:chOff x="3985709" y="3822419"/>
            <a:chExt cx="4930268" cy="134627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B6879214-0CD4-7C80-9AA3-386DCD309FA6}"/>
                </a:ext>
              </a:extLst>
            </p:cNvPr>
            <p:cNvSpPr/>
            <p:nvPr/>
          </p:nvSpPr>
          <p:spPr>
            <a:xfrm>
              <a:off x="4221327" y="3822419"/>
              <a:ext cx="4333286" cy="1346274"/>
            </a:xfrm>
            <a:prstGeom prst="roundRect">
              <a:avLst/>
            </a:prstGeom>
            <a:solidFill>
              <a:srgbClr val="8ED1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47A1267E-F12A-F894-92CF-40B4FE73EE51}"/>
                </a:ext>
              </a:extLst>
            </p:cNvPr>
            <p:cNvSpPr txBox="1"/>
            <p:nvPr/>
          </p:nvSpPr>
          <p:spPr>
            <a:xfrm>
              <a:off x="3985709" y="3931744"/>
              <a:ext cx="4930268" cy="121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641 = 600 + 40 +1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369412-9512-6D72-AF63-EE2D33EF434D}"/>
              </a:ext>
            </a:extLst>
          </p:cNvPr>
          <p:cNvGrpSpPr/>
          <p:nvPr/>
        </p:nvGrpSpPr>
        <p:grpSpPr>
          <a:xfrm>
            <a:off x="5237636" y="1531891"/>
            <a:ext cx="1781353" cy="1007208"/>
            <a:chOff x="6418087" y="1950979"/>
            <a:chExt cx="1781353" cy="1007208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5E97FAA6-6F09-5CA8-0FB3-52DA24CB1695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6EC851AD-DC9C-AEDA-8549-CA08AF548916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802E2761-C5A1-56BA-4FCF-E704B77538FA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rgbClr val="8ED15D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06DD0E58-BFF8-421C-DA75-D6680902D87F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641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00810610-1062-1C7A-6B28-94CA0BBA43A7}"/>
              </a:ext>
            </a:extLst>
          </p:cNvPr>
          <p:cNvGrpSpPr/>
          <p:nvPr/>
        </p:nvGrpSpPr>
        <p:grpSpPr>
          <a:xfrm>
            <a:off x="5228885" y="1545601"/>
            <a:ext cx="1781353" cy="1007208"/>
            <a:chOff x="6418087" y="1950979"/>
            <a:chExt cx="1781353" cy="100720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62E461DE-5648-BA7B-E818-515E63C33B62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8B05E9EB-C2E9-F2C8-267B-D288A9C7DF85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rgbClr val="FBE06E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C46E052-9041-D5BA-BECF-A5F870674FC3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79F0AE8E-6709-4AC0-A35D-C481D19A900A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830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7CC4775-1033-1255-56D5-92F09E902933}"/>
              </a:ext>
            </a:extLst>
          </p:cNvPr>
          <p:cNvGrpSpPr/>
          <p:nvPr/>
        </p:nvGrpSpPr>
        <p:grpSpPr>
          <a:xfrm>
            <a:off x="4119619" y="2735420"/>
            <a:ext cx="4333286" cy="853882"/>
            <a:chOff x="3985709" y="3822419"/>
            <a:chExt cx="4930268" cy="1346274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68057294-241B-961F-BD54-38466550E725}"/>
                </a:ext>
              </a:extLst>
            </p:cNvPr>
            <p:cNvSpPr/>
            <p:nvPr/>
          </p:nvSpPr>
          <p:spPr>
            <a:xfrm>
              <a:off x="4221327" y="3822419"/>
              <a:ext cx="4333286" cy="134627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D4B20300-6309-E795-6994-6D7F90CA7194}"/>
                </a:ext>
              </a:extLst>
            </p:cNvPr>
            <p:cNvSpPr txBox="1"/>
            <p:nvPr/>
          </p:nvSpPr>
          <p:spPr>
            <a:xfrm>
              <a:off x="3985709" y="3931744"/>
              <a:ext cx="4930268" cy="121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830 = 800 + 30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6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0C3311C-ABD6-2606-732D-98F3DEA6DE91}"/>
              </a:ext>
            </a:extLst>
          </p:cNvPr>
          <p:cNvSpPr/>
          <p:nvPr/>
        </p:nvSpPr>
        <p:spPr>
          <a:xfrm>
            <a:off x="390742" y="351971"/>
            <a:ext cx="8659145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EE8917-43AE-61B4-9EC0-0ED5A81B5578}"/>
              </a:ext>
            </a:extLst>
          </p:cNvPr>
          <p:cNvGrpSpPr/>
          <p:nvPr/>
        </p:nvGrpSpPr>
        <p:grpSpPr>
          <a:xfrm>
            <a:off x="996866" y="418087"/>
            <a:ext cx="4489534" cy="891499"/>
            <a:chOff x="1573976" y="506770"/>
            <a:chExt cx="4489534" cy="89149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92AA9CD-9CBC-52C3-E01F-3D259B8DFF8F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14" name="Tam giác Cân 13">
                <a:extLst>
                  <a:ext uri="{FF2B5EF4-FFF2-40B4-BE49-F238E27FC236}">
                    <a16:creationId xmlns:a16="http://schemas.microsoft.com/office/drawing/2014/main" id="{A633AFED-524F-EFF3-9778-AB35120D8896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9101C2-643D-B8E4-E6BB-FA91D2788565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A6733AD-7EC2-CD87-C6C0-5FA99EA0357E}"/>
                </a:ext>
              </a:extLst>
            </p:cNvPr>
            <p:cNvSpPr txBox="1"/>
            <p:nvPr/>
          </p:nvSpPr>
          <p:spPr>
            <a:xfrm>
              <a:off x="2333029" y="690383"/>
              <a:ext cx="3730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+mn-lt"/>
                </a:rPr>
                <a:t>Viết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theo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mẫu</a:t>
              </a:r>
              <a:r>
                <a:rPr lang="en-US" sz="4000" b="1" dirty="0">
                  <a:latin typeface="+mn-lt"/>
                </a:rPr>
                <a:t>: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AD331C-AA1D-540C-1CFB-9D3162EB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3" t="42417" r="33588" b="30491"/>
          <a:stretch/>
        </p:blipFill>
        <p:spPr>
          <a:xfrm flipH="1">
            <a:off x="927644" y="3228118"/>
            <a:ext cx="1552882" cy="1651165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7E85B5-84B1-09D3-20B8-EB2988DB3962}"/>
              </a:ext>
            </a:extLst>
          </p:cNvPr>
          <p:cNvGrpSpPr/>
          <p:nvPr/>
        </p:nvGrpSpPr>
        <p:grpSpPr>
          <a:xfrm flipH="1">
            <a:off x="1559826" y="1370857"/>
            <a:ext cx="2504268" cy="1692277"/>
            <a:chOff x="5720770" y="1755229"/>
            <a:chExt cx="2163939" cy="1503718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F360182F-2544-2D76-B31B-9E9616BC4597}"/>
                </a:ext>
              </a:extLst>
            </p:cNvPr>
            <p:cNvSpPr/>
            <p:nvPr/>
          </p:nvSpPr>
          <p:spPr>
            <a:xfrm>
              <a:off x="5720770" y="1755229"/>
              <a:ext cx="2139815" cy="1503718"/>
            </a:xfrm>
            <a:prstGeom prst="wedgeEllipseCallout">
              <a:avLst>
                <a:gd name="adj1" fmla="val 39942"/>
                <a:gd name="adj2" fmla="val 6018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31CD1C5-139F-4AA7-4DA6-51F8E5D94DD9}"/>
                </a:ext>
              </a:extLst>
            </p:cNvPr>
            <p:cNvSpPr txBox="1"/>
            <p:nvPr/>
          </p:nvSpPr>
          <p:spPr>
            <a:xfrm>
              <a:off x="5773253" y="1966376"/>
              <a:ext cx="2111456" cy="106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+mn-lt"/>
                </a:rPr>
                <a:t>Viết</a:t>
              </a:r>
              <a:r>
                <a:rPr lang="en-US" sz="3600" dirty="0">
                  <a:latin typeface="+mn-lt"/>
                </a:rPr>
                <a:t> t</a:t>
              </a:r>
              <a:r>
                <a:rPr lang="vi-VN" sz="3600" dirty="0" err="1">
                  <a:latin typeface="+mn-lt"/>
                </a:rPr>
                <a:t>ổng</a:t>
              </a:r>
              <a:r>
                <a:rPr lang="vi-VN" sz="3600" dirty="0">
                  <a:latin typeface="+mn-lt"/>
                </a:rPr>
                <a:t> </a:t>
              </a:r>
            </a:p>
            <a:p>
              <a:pPr algn="ctr"/>
              <a:r>
                <a:rPr lang="vi-VN" sz="3600" dirty="0" err="1">
                  <a:latin typeface="+mn-lt"/>
                </a:rPr>
                <a:t>thành</a:t>
              </a:r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số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CCDE42E-C352-7042-3483-5A0475199DBD}"/>
              </a:ext>
            </a:extLst>
          </p:cNvPr>
          <p:cNvGrpSpPr/>
          <p:nvPr/>
        </p:nvGrpSpPr>
        <p:grpSpPr>
          <a:xfrm>
            <a:off x="3545906" y="3357999"/>
            <a:ext cx="5773287" cy="853882"/>
            <a:chOff x="3985709" y="3822419"/>
            <a:chExt cx="4930268" cy="134627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B6879214-0CD4-7C80-9AA3-386DCD309FA6}"/>
                </a:ext>
              </a:extLst>
            </p:cNvPr>
            <p:cNvSpPr/>
            <p:nvPr/>
          </p:nvSpPr>
          <p:spPr>
            <a:xfrm>
              <a:off x="4221327" y="3822419"/>
              <a:ext cx="4333286" cy="13462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47A1267E-F12A-F894-92CF-40B4FE73EE51}"/>
                </a:ext>
              </a:extLst>
            </p:cNvPr>
            <p:cNvSpPr txBox="1"/>
            <p:nvPr/>
          </p:nvSpPr>
          <p:spPr>
            <a:xfrm>
              <a:off x="3985709" y="3931746"/>
              <a:ext cx="4930268" cy="121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0F303C"/>
                  </a:solidFill>
                  <a:latin typeface="Calibri"/>
                  <a:ea typeface="+mn-ea"/>
                  <a:cs typeface="+mn-cs"/>
                </a:rPr>
                <a:t>200 + 80 + 3 = 283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30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41533B9-619A-8E4F-E130-A435637A3316}"/>
              </a:ext>
            </a:extLst>
          </p:cNvPr>
          <p:cNvSpPr txBox="1"/>
          <p:nvPr/>
        </p:nvSpPr>
        <p:spPr>
          <a:xfrm>
            <a:off x="4287794" y="1263178"/>
            <a:ext cx="4930268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 err="1">
                <a:solidFill>
                  <a:srgbClr val="8ED15D"/>
                </a:solidFill>
                <a:latin typeface="Calibri"/>
                <a:ea typeface="+mn-ea"/>
                <a:cs typeface="+mn-cs"/>
              </a:rPr>
              <a:t>Ví</a:t>
            </a:r>
            <a:r>
              <a:rPr lang="en-US" sz="4400" b="1" kern="1200" dirty="0">
                <a:solidFill>
                  <a:srgbClr val="8ED15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400" b="1" kern="1200" dirty="0" err="1">
                <a:solidFill>
                  <a:srgbClr val="8ED15D"/>
                </a:solidFill>
                <a:latin typeface="Calibri"/>
                <a:ea typeface="+mn-ea"/>
                <a:cs typeface="+mn-cs"/>
              </a:rPr>
              <a:t>dụ</a:t>
            </a:r>
            <a:r>
              <a:rPr lang="en-US" sz="4400" b="1" kern="1200" dirty="0">
                <a:solidFill>
                  <a:srgbClr val="8ED15D"/>
                </a:solidFill>
                <a:latin typeface="Calibri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ED15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369412-9512-6D72-AF63-EE2D33EF434D}"/>
              </a:ext>
            </a:extLst>
          </p:cNvPr>
          <p:cNvGrpSpPr/>
          <p:nvPr/>
        </p:nvGrpSpPr>
        <p:grpSpPr>
          <a:xfrm>
            <a:off x="3850312" y="2230041"/>
            <a:ext cx="5468881" cy="1007208"/>
            <a:chOff x="6418087" y="1950979"/>
            <a:chExt cx="1781353" cy="1007208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5E97FAA6-6F09-5CA8-0FB3-52DA24CB1695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6EC851AD-DC9C-AEDA-8549-CA08AF548916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31">
                <a:extLst>
                  <a:ext uri="{FF2B5EF4-FFF2-40B4-BE49-F238E27FC236}">
                    <a16:creationId xmlns:a16="http://schemas.microsoft.com/office/drawing/2014/main" id="{802E2761-C5A1-56BA-4FCF-E704B77538FA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06DD0E58-BFF8-421C-DA75-D6680902D87F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0F303C"/>
                  </a:solidFill>
                  <a:latin typeface="Calibri"/>
                  <a:ea typeface="+mn-ea"/>
                  <a:cs typeface="+mn-cs"/>
                </a:rPr>
                <a:t>200 + 80 + 3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30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5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0C3311C-ABD6-2606-732D-98F3DEA6DE91}"/>
              </a:ext>
            </a:extLst>
          </p:cNvPr>
          <p:cNvSpPr/>
          <p:nvPr/>
        </p:nvSpPr>
        <p:spPr>
          <a:xfrm>
            <a:off x="388101" y="418087"/>
            <a:ext cx="8659145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EE8917-43AE-61B4-9EC0-0ED5A81B5578}"/>
              </a:ext>
            </a:extLst>
          </p:cNvPr>
          <p:cNvGrpSpPr/>
          <p:nvPr/>
        </p:nvGrpSpPr>
        <p:grpSpPr>
          <a:xfrm>
            <a:off x="996866" y="418087"/>
            <a:ext cx="4489534" cy="891499"/>
            <a:chOff x="1573976" y="506770"/>
            <a:chExt cx="4489534" cy="89149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92AA9CD-9CBC-52C3-E01F-3D259B8DFF8F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14" name="Tam giác Cân 13">
                <a:extLst>
                  <a:ext uri="{FF2B5EF4-FFF2-40B4-BE49-F238E27FC236}">
                    <a16:creationId xmlns:a16="http://schemas.microsoft.com/office/drawing/2014/main" id="{A633AFED-524F-EFF3-9778-AB35120D8896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9101C2-643D-B8E4-E6BB-FA91D2788565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A6733AD-7EC2-CD87-C6C0-5FA99EA0357E}"/>
                </a:ext>
              </a:extLst>
            </p:cNvPr>
            <p:cNvSpPr txBox="1"/>
            <p:nvPr/>
          </p:nvSpPr>
          <p:spPr>
            <a:xfrm>
              <a:off x="2333029" y="690383"/>
              <a:ext cx="3730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+mn-lt"/>
                </a:rPr>
                <a:t>Viết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theo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mẫu</a:t>
              </a:r>
              <a:r>
                <a:rPr lang="en-US" sz="4000" b="1" dirty="0">
                  <a:latin typeface="+mn-lt"/>
                </a:rPr>
                <a:t>: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AD331C-AA1D-540C-1CFB-9D3162EB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3" t="42417" r="33588" b="30491"/>
          <a:stretch/>
        </p:blipFill>
        <p:spPr>
          <a:xfrm flipH="1">
            <a:off x="888978" y="3187006"/>
            <a:ext cx="1591547" cy="1692277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7E85B5-84B1-09D3-20B8-EB2988DB3962}"/>
              </a:ext>
            </a:extLst>
          </p:cNvPr>
          <p:cNvGrpSpPr/>
          <p:nvPr/>
        </p:nvGrpSpPr>
        <p:grpSpPr>
          <a:xfrm flipH="1">
            <a:off x="1559826" y="1370857"/>
            <a:ext cx="2504268" cy="1692277"/>
            <a:chOff x="5720770" y="1755229"/>
            <a:chExt cx="2163939" cy="1503718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F360182F-2544-2D76-B31B-9E9616BC4597}"/>
                </a:ext>
              </a:extLst>
            </p:cNvPr>
            <p:cNvSpPr/>
            <p:nvPr/>
          </p:nvSpPr>
          <p:spPr>
            <a:xfrm>
              <a:off x="5720770" y="1755229"/>
              <a:ext cx="2139815" cy="1503718"/>
            </a:xfrm>
            <a:prstGeom prst="wedgeEllipseCallout">
              <a:avLst>
                <a:gd name="adj1" fmla="val 39497"/>
                <a:gd name="adj2" fmla="val 59531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31CD1C5-139F-4AA7-4DA6-51F8E5D94DD9}"/>
                </a:ext>
              </a:extLst>
            </p:cNvPr>
            <p:cNvSpPr txBox="1"/>
            <p:nvPr/>
          </p:nvSpPr>
          <p:spPr>
            <a:xfrm>
              <a:off x="5773253" y="1966376"/>
              <a:ext cx="2111456" cy="106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+mn-lt"/>
                </a:rPr>
                <a:t>Viết</a:t>
              </a:r>
              <a:r>
                <a:rPr lang="en-US" sz="3600" dirty="0">
                  <a:latin typeface="+mn-lt"/>
                </a:rPr>
                <a:t> t</a:t>
              </a:r>
              <a:r>
                <a:rPr lang="vi-VN" sz="3600" dirty="0" err="1">
                  <a:latin typeface="+mn-lt"/>
                </a:rPr>
                <a:t>ổng</a:t>
              </a:r>
              <a:r>
                <a:rPr lang="vi-VN" sz="3600" dirty="0">
                  <a:latin typeface="+mn-lt"/>
                </a:rPr>
                <a:t> </a:t>
              </a:r>
            </a:p>
            <a:p>
              <a:pPr algn="ctr"/>
              <a:r>
                <a:rPr lang="vi-VN" sz="3600" dirty="0" err="1">
                  <a:latin typeface="+mn-lt"/>
                </a:rPr>
                <a:t>thành</a:t>
              </a:r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số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1ECEC8A-D996-2FC6-CFBB-DE4B44A0BF4D}"/>
              </a:ext>
            </a:extLst>
          </p:cNvPr>
          <p:cNvGrpSpPr/>
          <p:nvPr/>
        </p:nvGrpSpPr>
        <p:grpSpPr>
          <a:xfrm>
            <a:off x="4031275" y="1415236"/>
            <a:ext cx="5344088" cy="1007208"/>
            <a:chOff x="6418087" y="1950979"/>
            <a:chExt cx="1781353" cy="100720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6E42B3F0-5614-FFD8-B422-D1011FB86773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00229C6-A1B3-34AC-8FDC-FAD3CE0022ED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A0A62431-3733-9FE6-C06F-F41EF178E6EE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rgbClr val="8ED15D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FEC7B668-93D2-5E95-8431-B76C7657E317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900 + 60 +3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E1E978F3-5257-6579-D0DE-F906F5AFD43D}"/>
              </a:ext>
            </a:extLst>
          </p:cNvPr>
          <p:cNvGrpSpPr/>
          <p:nvPr/>
        </p:nvGrpSpPr>
        <p:grpSpPr>
          <a:xfrm>
            <a:off x="4533900" y="2870090"/>
            <a:ext cx="4152091" cy="1007208"/>
            <a:chOff x="6418087" y="1950979"/>
            <a:chExt cx="1781353" cy="1007208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C9026337-4F7A-E23C-8D90-CDD78EB4045A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40" name="Hình Bầu dục 39">
                <a:extLst>
                  <a:ext uri="{FF2B5EF4-FFF2-40B4-BE49-F238E27FC236}">
                    <a16:creationId xmlns:a16="http://schemas.microsoft.com/office/drawing/2014/main" id="{1A9AF8FE-4D0A-C002-23F2-20C02ABABE08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Hình Bầu dục 40">
                <a:extLst>
                  <a:ext uri="{FF2B5EF4-FFF2-40B4-BE49-F238E27FC236}">
                    <a16:creationId xmlns:a16="http://schemas.microsoft.com/office/drawing/2014/main" id="{9724D797-D36E-BEBE-7CA8-9444D1740ACC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16FB0303-BAFF-47B6-0A46-8D1A24A2A8FD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100 + 1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7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0C3311C-ABD6-2606-732D-98F3DEA6DE91}"/>
              </a:ext>
            </a:extLst>
          </p:cNvPr>
          <p:cNvSpPr/>
          <p:nvPr/>
        </p:nvSpPr>
        <p:spPr>
          <a:xfrm>
            <a:off x="388101" y="418087"/>
            <a:ext cx="8659145" cy="459195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EE8917-43AE-61B4-9EC0-0ED5A81B5578}"/>
              </a:ext>
            </a:extLst>
          </p:cNvPr>
          <p:cNvGrpSpPr/>
          <p:nvPr/>
        </p:nvGrpSpPr>
        <p:grpSpPr>
          <a:xfrm>
            <a:off x="996866" y="418087"/>
            <a:ext cx="4489534" cy="891499"/>
            <a:chOff x="1573976" y="506770"/>
            <a:chExt cx="4489534" cy="89149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92AA9CD-9CBC-52C3-E01F-3D259B8DFF8F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85538"/>
              <a:chOff x="1573976" y="506770"/>
              <a:chExt cx="875803" cy="785538"/>
            </a:xfrm>
          </p:grpSpPr>
          <p:sp>
            <p:nvSpPr>
              <p:cNvPr id="14" name="Tam giác Cân 13">
                <a:extLst>
                  <a:ext uri="{FF2B5EF4-FFF2-40B4-BE49-F238E27FC236}">
                    <a16:creationId xmlns:a16="http://schemas.microsoft.com/office/drawing/2014/main" id="{A633AFED-524F-EFF3-9778-AB35120D8896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9101C2-643D-B8E4-E6BB-FA91D2788565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A6733AD-7EC2-CD87-C6C0-5FA99EA0357E}"/>
                </a:ext>
              </a:extLst>
            </p:cNvPr>
            <p:cNvSpPr txBox="1"/>
            <p:nvPr/>
          </p:nvSpPr>
          <p:spPr>
            <a:xfrm>
              <a:off x="2333029" y="690383"/>
              <a:ext cx="3730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+mn-lt"/>
                </a:rPr>
                <a:t>Viết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theo</a:t>
              </a:r>
              <a:r>
                <a:rPr lang="en-US" sz="4000" b="1" dirty="0">
                  <a:latin typeface="+mn-lt"/>
                </a:rPr>
                <a:t> </a:t>
              </a:r>
              <a:r>
                <a:rPr lang="en-US" sz="4000" b="1" dirty="0" err="1">
                  <a:latin typeface="+mn-lt"/>
                </a:rPr>
                <a:t>mẫu</a:t>
              </a:r>
              <a:r>
                <a:rPr lang="en-US" sz="4000" b="1" dirty="0">
                  <a:latin typeface="+mn-lt"/>
                </a:rPr>
                <a:t>: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AD331C-AA1D-540C-1CFB-9D3162EB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3" t="42417" r="33588" b="30491"/>
          <a:stretch/>
        </p:blipFill>
        <p:spPr>
          <a:xfrm flipH="1">
            <a:off x="846634" y="3141982"/>
            <a:ext cx="1633891" cy="1737302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7E85B5-84B1-09D3-20B8-EB2988DB3962}"/>
              </a:ext>
            </a:extLst>
          </p:cNvPr>
          <p:cNvGrpSpPr/>
          <p:nvPr/>
        </p:nvGrpSpPr>
        <p:grpSpPr>
          <a:xfrm flipH="1">
            <a:off x="1559826" y="1370857"/>
            <a:ext cx="2504268" cy="1692277"/>
            <a:chOff x="5720770" y="1755229"/>
            <a:chExt cx="2163939" cy="1503718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F360182F-2544-2D76-B31B-9E9616BC4597}"/>
                </a:ext>
              </a:extLst>
            </p:cNvPr>
            <p:cNvSpPr/>
            <p:nvPr/>
          </p:nvSpPr>
          <p:spPr>
            <a:xfrm>
              <a:off x="5720770" y="1755229"/>
              <a:ext cx="2139815" cy="1503718"/>
            </a:xfrm>
            <a:prstGeom prst="wedgeEllipseCallout">
              <a:avLst>
                <a:gd name="adj1" fmla="val 37717"/>
                <a:gd name="adj2" fmla="val 54974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31CD1C5-139F-4AA7-4DA6-51F8E5D94DD9}"/>
                </a:ext>
              </a:extLst>
            </p:cNvPr>
            <p:cNvSpPr txBox="1"/>
            <p:nvPr/>
          </p:nvSpPr>
          <p:spPr>
            <a:xfrm>
              <a:off x="5773253" y="1966376"/>
              <a:ext cx="2111456" cy="106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+mn-lt"/>
                </a:rPr>
                <a:t>Viết</a:t>
              </a:r>
              <a:r>
                <a:rPr lang="en-US" sz="3600" dirty="0">
                  <a:latin typeface="+mn-lt"/>
                </a:rPr>
                <a:t> t</a:t>
              </a:r>
              <a:r>
                <a:rPr lang="vi-VN" sz="3600" dirty="0" err="1">
                  <a:latin typeface="+mn-lt"/>
                </a:rPr>
                <a:t>ổng</a:t>
              </a:r>
              <a:r>
                <a:rPr lang="vi-VN" sz="3600" dirty="0">
                  <a:latin typeface="+mn-lt"/>
                </a:rPr>
                <a:t> </a:t>
              </a:r>
            </a:p>
            <a:p>
              <a:pPr algn="ctr"/>
              <a:r>
                <a:rPr lang="vi-VN" sz="3600" dirty="0" err="1">
                  <a:latin typeface="+mn-lt"/>
                </a:rPr>
                <a:t>thành</a:t>
              </a:r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số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CCDE42E-C352-7042-3483-5A0475199DBD}"/>
              </a:ext>
            </a:extLst>
          </p:cNvPr>
          <p:cNvGrpSpPr/>
          <p:nvPr/>
        </p:nvGrpSpPr>
        <p:grpSpPr>
          <a:xfrm>
            <a:off x="3799912" y="2919686"/>
            <a:ext cx="5344088" cy="853882"/>
            <a:chOff x="3922836" y="3822419"/>
            <a:chExt cx="4930268" cy="134627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B6879214-0CD4-7C80-9AA3-386DCD309FA6}"/>
                </a:ext>
              </a:extLst>
            </p:cNvPr>
            <p:cNvSpPr/>
            <p:nvPr/>
          </p:nvSpPr>
          <p:spPr>
            <a:xfrm>
              <a:off x="4221327" y="3822419"/>
              <a:ext cx="4333286" cy="1346274"/>
            </a:xfrm>
            <a:prstGeom prst="roundRect">
              <a:avLst/>
            </a:prstGeom>
            <a:solidFill>
              <a:srgbClr val="8ED1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47A1267E-F12A-F894-92CF-40B4FE73EE51}"/>
                </a:ext>
              </a:extLst>
            </p:cNvPr>
            <p:cNvSpPr txBox="1"/>
            <p:nvPr/>
          </p:nvSpPr>
          <p:spPr>
            <a:xfrm>
              <a:off x="3922836" y="3928840"/>
              <a:ext cx="4930268" cy="121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900 + 60 + 3 = 963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1ECEC8A-D996-2FC6-CFBB-DE4B44A0BF4D}"/>
              </a:ext>
            </a:extLst>
          </p:cNvPr>
          <p:cNvGrpSpPr/>
          <p:nvPr/>
        </p:nvGrpSpPr>
        <p:grpSpPr>
          <a:xfrm>
            <a:off x="3840364" y="1642190"/>
            <a:ext cx="5344088" cy="1007208"/>
            <a:chOff x="6418087" y="1950979"/>
            <a:chExt cx="1781353" cy="100720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6E42B3F0-5614-FFD8-B422-D1011FB86773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00229C6-A1B3-34AC-8FDC-FAD3CE0022ED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A0A62431-3733-9FE6-C06F-F41EF178E6EE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rgbClr val="8ED15D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FEC7B668-93D2-5E95-8431-B76C7657E317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900 + 60 +3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93C4D6CB-3A72-8C59-0685-A2F0A46C090F}"/>
              </a:ext>
            </a:extLst>
          </p:cNvPr>
          <p:cNvGrpSpPr/>
          <p:nvPr/>
        </p:nvGrpSpPr>
        <p:grpSpPr>
          <a:xfrm>
            <a:off x="4471574" y="2928817"/>
            <a:ext cx="4462277" cy="853882"/>
            <a:chOff x="4006389" y="3822419"/>
            <a:chExt cx="4930268" cy="1346274"/>
          </a:xfrm>
        </p:grpSpPr>
        <p:sp>
          <p:nvSpPr>
            <p:cNvPr id="43" name="Hình chữ nhật: Góc Tròn 42">
              <a:extLst>
                <a:ext uri="{FF2B5EF4-FFF2-40B4-BE49-F238E27FC236}">
                  <a16:creationId xmlns:a16="http://schemas.microsoft.com/office/drawing/2014/main" id="{86E6CCFA-11C4-0B1B-4225-87367EAB7D23}"/>
                </a:ext>
              </a:extLst>
            </p:cNvPr>
            <p:cNvSpPr/>
            <p:nvPr/>
          </p:nvSpPr>
          <p:spPr>
            <a:xfrm>
              <a:off x="4221327" y="3822419"/>
              <a:ext cx="4333286" cy="134627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7">
              <a:extLst>
                <a:ext uri="{FF2B5EF4-FFF2-40B4-BE49-F238E27FC236}">
                  <a16:creationId xmlns:a16="http://schemas.microsoft.com/office/drawing/2014/main" id="{D6A4D189-49C1-C556-ABEA-3E1CA37603CC}"/>
                </a:ext>
              </a:extLst>
            </p:cNvPr>
            <p:cNvSpPr txBox="1"/>
            <p:nvPr/>
          </p:nvSpPr>
          <p:spPr>
            <a:xfrm>
              <a:off x="4006389" y="3870879"/>
              <a:ext cx="4930268" cy="121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100 + 1 = 101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C59E2091-A42B-795D-BB41-DA024876CAD4}"/>
              </a:ext>
            </a:extLst>
          </p:cNvPr>
          <p:cNvGrpSpPr/>
          <p:nvPr/>
        </p:nvGrpSpPr>
        <p:grpSpPr>
          <a:xfrm>
            <a:off x="4533900" y="1672926"/>
            <a:ext cx="4152091" cy="1007208"/>
            <a:chOff x="6418087" y="1950979"/>
            <a:chExt cx="1781353" cy="1007208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7C0B93E0-E057-4033-0386-538ED9377BE9}"/>
                </a:ext>
              </a:extLst>
            </p:cNvPr>
            <p:cNvGrpSpPr/>
            <p:nvPr/>
          </p:nvGrpSpPr>
          <p:grpSpPr>
            <a:xfrm>
              <a:off x="6719972" y="1950979"/>
              <a:ext cx="1177584" cy="1007208"/>
              <a:chOff x="5690737" y="2036272"/>
              <a:chExt cx="1177584" cy="1007208"/>
            </a:xfrm>
          </p:grpSpPr>
          <p:sp>
            <p:nvSpPr>
              <p:cNvPr id="48" name="Hình Bầu dục 47">
                <a:extLst>
                  <a:ext uri="{FF2B5EF4-FFF2-40B4-BE49-F238E27FC236}">
                    <a16:creationId xmlns:a16="http://schemas.microsoft.com/office/drawing/2014/main" id="{A76583F6-E84A-836E-4AB2-ED58C3D40C43}"/>
                  </a:ext>
                </a:extLst>
              </p:cNvPr>
              <p:cNvSpPr/>
              <p:nvPr/>
            </p:nvSpPr>
            <p:spPr>
              <a:xfrm>
                <a:off x="5690737" y="2045402"/>
                <a:ext cx="1177584" cy="998078"/>
              </a:xfrm>
              <a:prstGeom prst="ellipse">
                <a:avLst/>
              </a:prstGeom>
              <a:solidFill>
                <a:srgbClr val="FBE06E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Hình Bầu dục 48">
                <a:extLst>
                  <a:ext uri="{FF2B5EF4-FFF2-40B4-BE49-F238E27FC236}">
                    <a16:creationId xmlns:a16="http://schemas.microsoft.com/office/drawing/2014/main" id="{AB362E6F-FC77-808E-799D-CB61A603C39E}"/>
                  </a:ext>
                </a:extLst>
              </p:cNvPr>
              <p:cNvSpPr/>
              <p:nvPr/>
            </p:nvSpPr>
            <p:spPr>
              <a:xfrm>
                <a:off x="5690737" y="2036272"/>
                <a:ext cx="1177584" cy="998078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TextBox 7">
              <a:extLst>
                <a:ext uri="{FF2B5EF4-FFF2-40B4-BE49-F238E27FC236}">
                  <a16:creationId xmlns:a16="http://schemas.microsoft.com/office/drawing/2014/main" id="{272B6343-F59D-9C9A-9484-7F69C9BADD17}"/>
                </a:ext>
              </a:extLst>
            </p:cNvPr>
            <p:cNvSpPr txBox="1"/>
            <p:nvPr/>
          </p:nvSpPr>
          <p:spPr>
            <a:xfrm>
              <a:off x="6418087" y="2048423"/>
              <a:ext cx="1781353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kern="120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100 + 1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2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49721" y="1077238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5748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A850976-1C4E-A093-D0EA-8C6F8C4205B1}"/>
              </a:ext>
            </a:extLst>
          </p:cNvPr>
          <p:cNvGrpSpPr/>
          <p:nvPr/>
        </p:nvGrpSpPr>
        <p:grpSpPr>
          <a:xfrm>
            <a:off x="1173963" y="5596028"/>
            <a:ext cx="945864" cy="959518"/>
            <a:chOff x="1173963" y="5596028"/>
            <a:chExt cx="945864" cy="959518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F11D1BA-6D63-1286-DB6D-C6F1FC1F3E6A}"/>
                </a:ext>
              </a:extLst>
            </p:cNvPr>
            <p:cNvSpPr/>
            <p:nvPr/>
          </p:nvSpPr>
          <p:spPr>
            <a:xfrm>
              <a:off x="1173963" y="5596028"/>
              <a:ext cx="945864" cy="90881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0" name="Hình ảnh 339">
              <a:extLst>
                <a:ext uri="{FF2B5EF4-FFF2-40B4-BE49-F238E27FC236}">
                  <a16:creationId xmlns:a16="http://schemas.microsoft.com/office/drawing/2014/main" id="{6A9B9A6A-7EFE-7DC7-914C-4F68552F2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67" t="26385" r="6810" b="28037"/>
            <a:stretch/>
          </p:blipFill>
          <p:spPr>
            <a:xfrm flipV="1">
              <a:off x="1253486" y="5700254"/>
              <a:ext cx="771049" cy="855292"/>
            </a:xfrm>
            <a:prstGeom prst="rect">
              <a:avLst/>
            </a:prstGeom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DE3AFA0C-7FB3-9A9B-B0C5-C9F66132159D}"/>
              </a:ext>
            </a:extLst>
          </p:cNvPr>
          <p:cNvGrpSpPr/>
          <p:nvPr/>
        </p:nvGrpSpPr>
        <p:grpSpPr>
          <a:xfrm>
            <a:off x="5366992" y="2612210"/>
            <a:ext cx="2626567" cy="1777571"/>
            <a:chOff x="5475448" y="2186570"/>
            <a:chExt cx="3437876" cy="2326637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E47DE6F5-69B6-81B7-5DB7-13845B161C0D}"/>
                </a:ext>
              </a:extLst>
            </p:cNvPr>
            <p:cNvSpPr/>
            <p:nvPr/>
          </p:nvSpPr>
          <p:spPr>
            <a:xfrm flipH="1">
              <a:off x="5934189" y="3756279"/>
              <a:ext cx="1957749" cy="756928"/>
            </a:xfrm>
            <a:prstGeom prst="ellipse">
              <a:avLst/>
            </a:prstGeom>
            <a:solidFill>
              <a:srgbClr val="FFF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AE96C55-75C1-6119-7CC9-F7855268C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3" t="65211" r="58401" b="8666"/>
            <a:stretch/>
          </p:blipFill>
          <p:spPr>
            <a:xfrm flipH="1">
              <a:off x="5475448" y="2186570"/>
              <a:ext cx="3437876" cy="2295950"/>
            </a:xfrm>
            <a:prstGeom prst="rect">
              <a:avLst/>
            </a:prstGeom>
          </p:spPr>
        </p:pic>
      </p:grpSp>
      <p:pic>
        <p:nvPicPr>
          <p:cNvPr id="291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7F581267-8324-8834-B92B-FF5661318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324" flipH="1">
            <a:off x="1279837" y="333456"/>
            <a:ext cx="4491807" cy="3745476"/>
          </a:xfrm>
          <a:prstGeom prst="rect">
            <a:avLst/>
          </a:prstGeom>
        </p:spPr>
      </p:pic>
      <p:sp>
        <p:nvSpPr>
          <p:cNvPr id="292" name="TextBox 3">
            <a:extLst>
              <a:ext uri="{FF2B5EF4-FFF2-40B4-BE49-F238E27FC236}">
                <a16:creationId xmlns:a16="http://schemas.microsoft.com/office/drawing/2014/main" id="{33E4EACF-5F52-94BC-7103-E8D4E53C849E}"/>
              </a:ext>
            </a:extLst>
          </p:cNvPr>
          <p:cNvSpPr txBox="1"/>
          <p:nvPr/>
        </p:nvSpPr>
        <p:spPr>
          <a:xfrm rot="21408022">
            <a:off x="1547596" y="856737"/>
            <a:ext cx="391790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Rùa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rgbClr val="FFFFFF"/>
                </a:solidFill>
                <a:latin typeface="iCiel Cadena" panose="02000503000000020004" pitchFamily="50" charset="0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ẳn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Cảm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Rùa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Rùa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4E6460A2-D553-5D20-B0EB-DE8C02BB6F7E}"/>
              </a:ext>
            </a:extLst>
          </p:cNvPr>
          <p:cNvGrpSpPr/>
          <p:nvPr/>
        </p:nvGrpSpPr>
        <p:grpSpPr>
          <a:xfrm>
            <a:off x="5975319" y="875180"/>
            <a:ext cx="2380429" cy="1549376"/>
            <a:chOff x="5975319" y="875180"/>
            <a:chExt cx="2380429" cy="1549376"/>
          </a:xfrm>
        </p:grpSpPr>
        <p:sp>
          <p:nvSpPr>
            <p:cNvPr id="11" name="Bong bóng Ý nghĩ: Hình đám mây 10">
              <a:extLst>
                <a:ext uri="{FF2B5EF4-FFF2-40B4-BE49-F238E27FC236}">
                  <a16:creationId xmlns:a16="http://schemas.microsoft.com/office/drawing/2014/main" id="{93B43E95-4FE6-E2FC-4BAF-671446AC1B0B}"/>
                </a:ext>
              </a:extLst>
            </p:cNvPr>
            <p:cNvSpPr/>
            <p:nvPr/>
          </p:nvSpPr>
          <p:spPr>
            <a:xfrm>
              <a:off x="5975319" y="875180"/>
              <a:ext cx="2380429" cy="1549376"/>
            </a:xfrm>
            <a:prstGeom prst="cloudCallout">
              <a:avLst>
                <a:gd name="adj1" fmla="val -44899"/>
                <a:gd name="adj2" fmla="val 7601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4DF8948-B01A-F597-5469-C981C144C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026" t="30784" r="24019" b="13762"/>
            <a:stretch/>
          </p:blipFill>
          <p:spPr>
            <a:xfrm>
              <a:off x="6324419" y="1213022"/>
              <a:ext cx="1580412" cy="7294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3021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6535958" y="3830844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4127356" y="3182622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Hình chữ nhật: Góc Tròn 277">
            <a:extLst>
              <a:ext uri="{FF2B5EF4-FFF2-40B4-BE49-F238E27FC236}">
                <a16:creationId xmlns:a16="http://schemas.microsoft.com/office/drawing/2014/main" id="{3A70C62F-6D1A-F879-0AC1-18BA04CE4C0D}"/>
              </a:ext>
            </a:extLst>
          </p:cNvPr>
          <p:cNvSpPr/>
          <p:nvPr/>
        </p:nvSpPr>
        <p:spPr>
          <a:xfrm>
            <a:off x="594157" y="264216"/>
            <a:ext cx="8062163" cy="459195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A850976-1C4E-A093-D0EA-8C6F8C4205B1}"/>
              </a:ext>
            </a:extLst>
          </p:cNvPr>
          <p:cNvGrpSpPr/>
          <p:nvPr/>
        </p:nvGrpSpPr>
        <p:grpSpPr>
          <a:xfrm>
            <a:off x="1173963" y="5596028"/>
            <a:ext cx="945864" cy="959518"/>
            <a:chOff x="1173963" y="5596028"/>
            <a:chExt cx="945864" cy="959518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F11D1BA-6D63-1286-DB6D-C6F1FC1F3E6A}"/>
                </a:ext>
              </a:extLst>
            </p:cNvPr>
            <p:cNvSpPr/>
            <p:nvPr/>
          </p:nvSpPr>
          <p:spPr>
            <a:xfrm>
              <a:off x="1173963" y="5596028"/>
              <a:ext cx="945864" cy="90881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0" name="Hình ảnh 339">
              <a:extLst>
                <a:ext uri="{FF2B5EF4-FFF2-40B4-BE49-F238E27FC236}">
                  <a16:creationId xmlns:a16="http://schemas.microsoft.com/office/drawing/2014/main" id="{6A9B9A6A-7EFE-7DC7-914C-4F68552F2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67" t="26385" r="6810" b="28037"/>
            <a:stretch/>
          </p:blipFill>
          <p:spPr>
            <a:xfrm flipV="1">
              <a:off x="1253486" y="5700254"/>
              <a:ext cx="771049" cy="855292"/>
            </a:xfrm>
            <a:prstGeom prst="rect">
              <a:avLst/>
            </a:prstGeom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DE3AFA0C-7FB3-9A9B-B0C5-C9F66132159D}"/>
              </a:ext>
            </a:extLst>
          </p:cNvPr>
          <p:cNvGrpSpPr/>
          <p:nvPr/>
        </p:nvGrpSpPr>
        <p:grpSpPr>
          <a:xfrm>
            <a:off x="5715244" y="2666493"/>
            <a:ext cx="2356370" cy="1515417"/>
            <a:chOff x="5475448" y="2186570"/>
            <a:chExt cx="3437876" cy="2326637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E47DE6F5-69B6-81B7-5DB7-13845B161C0D}"/>
                </a:ext>
              </a:extLst>
            </p:cNvPr>
            <p:cNvSpPr/>
            <p:nvPr/>
          </p:nvSpPr>
          <p:spPr>
            <a:xfrm flipH="1">
              <a:off x="5934189" y="3756279"/>
              <a:ext cx="1957749" cy="756928"/>
            </a:xfrm>
            <a:prstGeom prst="ellipse">
              <a:avLst/>
            </a:prstGeom>
            <a:solidFill>
              <a:srgbClr val="FFF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AE96C55-75C1-6119-7CC9-F7855268C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3" t="65211" r="58401" b="8666"/>
            <a:stretch/>
          </p:blipFill>
          <p:spPr>
            <a:xfrm flipH="1">
              <a:off x="5475448" y="2186570"/>
              <a:ext cx="3437876" cy="2295950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E49EFE7D-5D10-2EBD-C915-FD3D765D3A76}"/>
              </a:ext>
            </a:extLst>
          </p:cNvPr>
          <p:cNvGrpSpPr/>
          <p:nvPr/>
        </p:nvGrpSpPr>
        <p:grpSpPr>
          <a:xfrm>
            <a:off x="5975319" y="875180"/>
            <a:ext cx="2380429" cy="1549376"/>
            <a:chOff x="5975319" y="875180"/>
            <a:chExt cx="2380429" cy="1549376"/>
          </a:xfrm>
        </p:grpSpPr>
        <p:sp>
          <p:nvSpPr>
            <p:cNvPr id="11" name="Bong bóng Ý nghĩ: Hình đám mây 10">
              <a:extLst>
                <a:ext uri="{FF2B5EF4-FFF2-40B4-BE49-F238E27FC236}">
                  <a16:creationId xmlns:a16="http://schemas.microsoft.com/office/drawing/2014/main" id="{93B43E95-4FE6-E2FC-4BAF-671446AC1B0B}"/>
                </a:ext>
              </a:extLst>
            </p:cNvPr>
            <p:cNvSpPr/>
            <p:nvPr/>
          </p:nvSpPr>
          <p:spPr>
            <a:xfrm>
              <a:off x="5975319" y="875180"/>
              <a:ext cx="2380429" cy="1549376"/>
            </a:xfrm>
            <a:prstGeom prst="cloudCallout">
              <a:avLst>
                <a:gd name="adj1" fmla="val -36106"/>
                <a:gd name="adj2" fmla="val 7814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7F88B06-E733-06E9-E194-8517B7E0DE65}"/>
                </a:ext>
              </a:extLst>
            </p:cNvPr>
            <p:cNvSpPr txBox="1"/>
            <p:nvPr/>
          </p:nvSpPr>
          <p:spPr>
            <a:xfrm>
              <a:off x="6527588" y="1308578"/>
              <a:ext cx="1539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5870"/>
                  </a:solidFill>
                  <a:latin typeface="+mn-lt"/>
                </a:rPr>
                <a:t>Okee</a:t>
              </a: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C046591-3458-C66B-C4EE-FA238EED6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37" t="30863" r="8333" b="41322"/>
          <a:stretch/>
        </p:blipFill>
        <p:spPr>
          <a:xfrm>
            <a:off x="938836" y="2133495"/>
            <a:ext cx="3281987" cy="3099444"/>
          </a:xfrm>
          <a:prstGeom prst="ellipse">
            <a:avLst/>
          </a:prstGeom>
        </p:spPr>
      </p:pic>
      <p:grpSp>
        <p:nvGrpSpPr>
          <p:cNvPr id="292" name="Nhóm 289">
            <a:extLst>
              <a:ext uri="{FF2B5EF4-FFF2-40B4-BE49-F238E27FC236}">
                <a16:creationId xmlns:a16="http://schemas.microsoft.com/office/drawing/2014/main" id="{36ECD79B-EE04-46AD-BCF8-F1063B34BC72}"/>
              </a:ext>
            </a:extLst>
          </p:cNvPr>
          <p:cNvGrpSpPr/>
          <p:nvPr/>
        </p:nvGrpSpPr>
        <p:grpSpPr>
          <a:xfrm>
            <a:off x="1473114" y="-14205"/>
            <a:ext cx="4934173" cy="2120682"/>
            <a:chOff x="866568" y="904907"/>
            <a:chExt cx="4044139" cy="2282716"/>
          </a:xfrm>
        </p:grpSpPr>
        <p:sp>
          <p:nvSpPr>
            <p:cNvPr id="295" name="Bong bóng Ý nghĩ: Hình đám mây 1">
              <a:extLst>
                <a:ext uri="{FF2B5EF4-FFF2-40B4-BE49-F238E27FC236}">
                  <a16:creationId xmlns:a16="http://schemas.microsoft.com/office/drawing/2014/main" id="{0753DADD-C05B-45C4-8789-3F7E52661C50}"/>
                </a:ext>
              </a:extLst>
            </p:cNvPr>
            <p:cNvSpPr/>
            <p:nvPr/>
          </p:nvSpPr>
          <p:spPr>
            <a:xfrm>
              <a:off x="1278086" y="1075156"/>
              <a:ext cx="3255814" cy="1826084"/>
            </a:xfrm>
            <a:prstGeom prst="wedgeEllipseCallout">
              <a:avLst>
                <a:gd name="adj1" fmla="val -35932"/>
                <a:gd name="adj2" fmla="val 98212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Hộp Văn bản 293">
              <a:extLst>
                <a:ext uri="{FF2B5EF4-FFF2-40B4-BE49-F238E27FC236}">
                  <a16:creationId xmlns:a16="http://schemas.microsoft.com/office/drawing/2014/main" id="{17D158CD-5037-489E-8087-950BF26E1578}"/>
                </a:ext>
              </a:extLst>
            </p:cNvPr>
            <p:cNvSpPr txBox="1"/>
            <p:nvPr/>
          </p:nvSpPr>
          <p:spPr>
            <a:xfrm>
              <a:off x="866568" y="904907"/>
              <a:ext cx="4044139" cy="2282716"/>
            </a:xfrm>
            <a:prstGeom prst="wedgeEllipseCallout">
              <a:avLst>
                <a:gd name="adj1" fmla="val 12500"/>
                <a:gd name="adj2" fmla="val 50461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 err="1">
                  <a:latin typeface="+mn-lt"/>
                </a:rPr>
                <a:t>Vậy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Rùa</a:t>
              </a:r>
              <a:r>
                <a:rPr lang="en-US" sz="2300" b="1" dirty="0">
                  <a:latin typeface="+mn-lt"/>
                </a:rPr>
                <a:t> con </a:t>
              </a:r>
              <a:r>
                <a:rPr lang="en-US" sz="2300" b="1" dirty="0" err="1">
                  <a:latin typeface="+mn-lt"/>
                </a:rPr>
                <a:t>hãy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làm</a:t>
              </a:r>
              <a:r>
                <a:rPr lang="en-US" sz="2300" b="1" dirty="0">
                  <a:latin typeface="+mn-lt"/>
                </a:rPr>
                <a:t> </a:t>
              </a:r>
            </a:p>
            <a:p>
              <a:pPr algn="ctr"/>
              <a:r>
                <a:rPr lang="en-US" sz="2300" b="1" dirty="0" err="1">
                  <a:latin typeface="+mn-lt"/>
                </a:rPr>
                <a:t>trọng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tài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cho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cuộc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thi</a:t>
              </a:r>
              <a:r>
                <a:rPr lang="en-US" sz="2300" b="1" dirty="0">
                  <a:latin typeface="+mn-lt"/>
                </a:rPr>
                <a:t> </a:t>
              </a:r>
            </a:p>
            <a:p>
              <a:pPr algn="ctr"/>
              <a:r>
                <a:rPr lang="en-US" sz="2300" b="1" dirty="0">
                  <a:latin typeface="+mn-lt"/>
                </a:rPr>
                <a:t>“Ai </a:t>
              </a:r>
              <a:r>
                <a:rPr lang="en-US" sz="2300" b="1" dirty="0" err="1">
                  <a:latin typeface="+mn-lt"/>
                </a:rPr>
                <a:t>nhanh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hơn</a:t>
              </a:r>
              <a:r>
                <a:rPr lang="en-US" sz="2300" b="1" dirty="0">
                  <a:latin typeface="+mn-lt"/>
                </a:rPr>
                <a:t>” </a:t>
              </a:r>
              <a:r>
                <a:rPr lang="en-US" sz="2300" b="1" dirty="0" err="1">
                  <a:latin typeface="+mn-lt"/>
                </a:rPr>
                <a:t>tổ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chức</a:t>
              </a:r>
              <a:r>
                <a:rPr lang="en-US" sz="2300" b="1" dirty="0">
                  <a:latin typeface="+mn-lt"/>
                </a:rPr>
                <a:t> </a:t>
              </a:r>
            </a:p>
            <a:p>
              <a:pPr algn="ctr"/>
              <a:r>
                <a:rPr lang="en-US" sz="2300" b="1" dirty="0" err="1">
                  <a:latin typeface="+mn-lt"/>
                </a:rPr>
                <a:t>hôm</a:t>
              </a:r>
              <a:r>
                <a:rPr lang="en-US" sz="2300" b="1" dirty="0">
                  <a:latin typeface="+mn-lt"/>
                </a:rPr>
                <a:t> nay </a:t>
              </a:r>
              <a:r>
                <a:rPr lang="en-US" sz="2300" b="1" dirty="0" err="1">
                  <a:latin typeface="+mn-lt"/>
                </a:rPr>
                <a:t>nhé</a:t>
              </a:r>
              <a:r>
                <a:rPr lang="en-US" sz="2300" b="1" dirty="0">
                  <a:latin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16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C870EBC3-5029-5F75-DD2D-F1B69BD28987}"/>
              </a:ext>
            </a:extLst>
          </p:cNvPr>
          <p:cNvGrpSpPr/>
          <p:nvPr/>
        </p:nvGrpSpPr>
        <p:grpSpPr>
          <a:xfrm>
            <a:off x="3152272" y="670857"/>
            <a:ext cx="3809286" cy="2291922"/>
            <a:chOff x="3152272" y="670857"/>
            <a:chExt cx="3809286" cy="2291922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D99B68C5-FD8E-2447-2B68-04755DBCA4CF}"/>
                </a:ext>
              </a:extLst>
            </p:cNvPr>
            <p:cNvGrpSpPr/>
            <p:nvPr/>
          </p:nvGrpSpPr>
          <p:grpSpPr>
            <a:xfrm>
              <a:off x="3344780" y="670857"/>
              <a:ext cx="3616778" cy="1900893"/>
              <a:chOff x="3344780" y="670857"/>
              <a:chExt cx="3616778" cy="1900893"/>
            </a:xfrm>
          </p:grpSpPr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123A85C0-FE75-2CA7-C5D5-7904A0957ADF}"/>
                  </a:ext>
                </a:extLst>
              </p:cNvPr>
              <p:cNvSpPr txBox="1"/>
              <p:nvPr/>
            </p:nvSpPr>
            <p:spPr>
              <a:xfrm>
                <a:off x="3344780" y="670857"/>
                <a:ext cx="36167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tx2"/>
                    </a:solidFill>
                    <a:latin typeface="+mj-lt"/>
                  </a:rPr>
                  <a:t>Ai </a:t>
                </a:r>
                <a:r>
                  <a:rPr lang="en-US" sz="5400" b="1" dirty="0" err="1">
                    <a:solidFill>
                      <a:schemeClr val="tx2"/>
                    </a:solidFill>
                    <a:latin typeface="+mj-lt"/>
                  </a:rPr>
                  <a:t>nhanh</a:t>
                </a:r>
                <a:endParaRPr lang="vi-VN" sz="54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1A48EA8-9AA9-71E2-7A07-12F79CE9BF98}"/>
                  </a:ext>
                </a:extLst>
              </p:cNvPr>
              <p:cNvSpPr txBox="1"/>
              <p:nvPr/>
            </p:nvSpPr>
            <p:spPr>
              <a:xfrm>
                <a:off x="3344780" y="1463754"/>
                <a:ext cx="361677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err="1">
                    <a:solidFill>
                      <a:schemeClr val="tx2"/>
                    </a:solidFill>
                    <a:latin typeface="+mj-lt"/>
                  </a:rPr>
                  <a:t>hơn</a:t>
                </a:r>
                <a:endParaRPr lang="en-US" sz="66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0C6ABE98-488A-E6D1-081A-F81B1D688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788" t="11736" r="34483" b="58092"/>
            <a:stretch/>
          </p:blipFill>
          <p:spPr>
            <a:xfrm>
              <a:off x="3152272" y="1594187"/>
              <a:ext cx="1167065" cy="1368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1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ình chữ nhật: Góc Tròn 70">
            <a:extLst>
              <a:ext uri="{FF2B5EF4-FFF2-40B4-BE49-F238E27FC236}">
                <a16:creationId xmlns:a16="http://schemas.microsoft.com/office/drawing/2014/main" id="{7C62DF4A-DDCC-F900-C06E-D17F5CC2BC55}"/>
              </a:ext>
            </a:extLst>
          </p:cNvPr>
          <p:cNvSpPr/>
          <p:nvPr/>
        </p:nvSpPr>
        <p:spPr>
          <a:xfrm>
            <a:off x="295275" y="229819"/>
            <a:ext cx="8718096" cy="462635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Hình ảnh 71">
            <a:extLst>
              <a:ext uri="{FF2B5EF4-FFF2-40B4-BE49-F238E27FC236}">
                <a16:creationId xmlns:a16="http://schemas.microsoft.com/office/drawing/2014/main" id="{01D00F1B-62EB-0BBE-D122-74FBE14CD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88" t="11736" r="34483" b="58092"/>
          <a:stretch/>
        </p:blipFill>
        <p:spPr>
          <a:xfrm flipH="1">
            <a:off x="4061982" y="394694"/>
            <a:ext cx="1374630" cy="1611999"/>
          </a:xfrm>
          <a:prstGeom prst="rect">
            <a:avLst/>
          </a:prstGeom>
        </p:spPr>
      </p:pic>
      <p:pic>
        <p:nvPicPr>
          <p:cNvPr id="18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6A85BBAE-AB68-26A6-4B2E-9ACA2338C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50" y="39035"/>
            <a:ext cx="2486025" cy="2486025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40BC719E-E231-D223-80D7-BAFBFDF89264}"/>
              </a:ext>
            </a:extLst>
          </p:cNvPr>
          <p:cNvSpPr txBox="1"/>
          <p:nvPr/>
        </p:nvSpPr>
        <p:spPr>
          <a:xfrm>
            <a:off x="2266381" y="513786"/>
            <a:ext cx="1768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Xin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trọng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hướng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đấu</a:t>
            </a:r>
            <a:r>
              <a:rPr lang="en-US" sz="18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32DBFD3B-A539-7E95-30F2-62A09EF5A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26" y="39035"/>
            <a:ext cx="2486025" cy="2486025"/>
          </a:xfrm>
          <a:prstGeom prst="rect">
            <a:avLst/>
          </a:prstGeom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AD8727E8-1DF5-26D9-139E-C40BC03E41DC}"/>
              </a:ext>
            </a:extLst>
          </p:cNvPr>
          <p:cNvSpPr txBox="1"/>
          <p:nvPr/>
        </p:nvSpPr>
        <p:spPr>
          <a:xfrm>
            <a:off x="2293905" y="535738"/>
            <a:ext cx="1768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30" descr="Shape, circle&#10;&#10;Description automatically generated">
            <a:extLst>
              <a:ext uri="{FF2B5EF4-FFF2-40B4-BE49-F238E27FC236}">
                <a16:creationId xmlns:a16="http://schemas.microsoft.com/office/drawing/2014/main" id="{FB7973DA-9F3E-A933-4B3A-BB529C6F4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0000" l="7500" r="90000">
                        <a14:foregroundMark x1="27344" y1="21719" x2="35938" y2="75000"/>
                        <a14:foregroundMark x1="7500" y1="48594" x2="7500" y2="48594"/>
                        <a14:foregroundMark x1="46094" y1="8750" x2="4609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26" y="41864"/>
            <a:ext cx="2486025" cy="2486025"/>
          </a:xfrm>
          <a:prstGeom prst="rect">
            <a:avLst/>
          </a:prstGeom>
        </p:spPr>
      </p:pic>
      <p:sp>
        <p:nvSpPr>
          <p:cNvPr id="23" name="TextBox 31">
            <a:extLst>
              <a:ext uri="{FF2B5EF4-FFF2-40B4-BE49-F238E27FC236}">
                <a16:creationId xmlns:a16="http://schemas.microsoft.com/office/drawing/2014/main" id="{65378004-2A0F-DB35-EAFD-621623CC30B2}"/>
              </a:ext>
            </a:extLst>
          </p:cNvPr>
          <p:cNvSpPr txBox="1"/>
          <p:nvPr/>
        </p:nvSpPr>
        <p:spPr>
          <a:xfrm>
            <a:off x="2293906" y="538567"/>
            <a:ext cx="1768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Trọng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tròn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bất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kì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số</a:t>
            </a:r>
            <a:endParaRPr lang="en-US" sz="2100" b="1" kern="1200" dirty="0">
              <a:solidFill>
                <a:prstClr val="black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33" descr="A picture containing mirror, athletic game, hand glass, microscope&#10;&#10;Description automatically generated">
            <a:extLst>
              <a:ext uri="{FF2B5EF4-FFF2-40B4-BE49-F238E27FC236}">
                <a16:creationId xmlns:a16="http://schemas.microsoft.com/office/drawing/2014/main" id="{42C3A457-25E0-C8A7-C793-0A696AC9B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5" y="-344785"/>
            <a:ext cx="4323400" cy="3245138"/>
          </a:xfrm>
          <a:prstGeom prst="rect">
            <a:avLst/>
          </a:prstGeom>
        </p:spPr>
      </p:pic>
      <p:sp>
        <p:nvSpPr>
          <p:cNvPr id="25" name="TextBox 34">
            <a:extLst>
              <a:ext uri="{FF2B5EF4-FFF2-40B4-BE49-F238E27FC236}">
                <a16:creationId xmlns:a16="http://schemas.microsoft.com/office/drawing/2014/main" id="{4FA0912F-BDCF-D689-C1BF-DE77246BAA30}"/>
              </a:ext>
            </a:extLst>
          </p:cNvPr>
          <p:cNvSpPr txBox="1"/>
          <p:nvPr/>
        </p:nvSpPr>
        <p:spPr>
          <a:xfrm>
            <a:off x="1012441" y="586629"/>
            <a:ext cx="2914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A : 4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trọng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buClrTx/>
            </a:pP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35" descr="A picture containing mirror, athletic game, hand glass, microscope&#10;&#10;Description automatically generated">
            <a:extLst>
              <a:ext uri="{FF2B5EF4-FFF2-40B4-BE49-F238E27FC236}">
                <a16:creationId xmlns:a16="http://schemas.microsoft.com/office/drawing/2014/main" id="{4BE26357-B46F-B1FE-3B48-B74112ABA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355" y="-441255"/>
            <a:ext cx="4600529" cy="3245138"/>
          </a:xfrm>
          <a:prstGeom prst="rect">
            <a:avLst/>
          </a:prstGeom>
        </p:spPr>
      </p:pic>
      <p:sp>
        <p:nvSpPr>
          <p:cNvPr id="28" name="TextBox 36">
            <a:extLst>
              <a:ext uri="{FF2B5EF4-FFF2-40B4-BE49-F238E27FC236}">
                <a16:creationId xmlns:a16="http://schemas.microsoft.com/office/drawing/2014/main" id="{00297B54-6EE1-E215-4625-62DC205D755D}"/>
              </a:ext>
            </a:extLst>
          </p:cNvPr>
          <p:cNvSpPr txBox="1"/>
          <p:nvPr/>
        </p:nvSpPr>
        <p:spPr>
          <a:xfrm flipH="1">
            <a:off x="5621728" y="475334"/>
            <a:ext cx="29598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B : 4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trọng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Group 26">
            <a:extLst>
              <a:ext uri="{FF2B5EF4-FFF2-40B4-BE49-F238E27FC236}">
                <a16:creationId xmlns:a16="http://schemas.microsoft.com/office/drawing/2014/main" id="{E6368AFD-4A65-DB39-BE47-ABDE891FCFDD}"/>
              </a:ext>
            </a:extLst>
          </p:cNvPr>
          <p:cNvGrpSpPr/>
          <p:nvPr/>
        </p:nvGrpSpPr>
        <p:grpSpPr>
          <a:xfrm>
            <a:off x="1476466" y="1624658"/>
            <a:ext cx="2044496" cy="2044496"/>
            <a:chOff x="718839" y="1094565"/>
            <a:chExt cx="2725994" cy="2725994"/>
          </a:xfrm>
        </p:grpSpPr>
        <p:pic>
          <p:nvPicPr>
            <p:cNvPr id="30" name="Picture 24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608FCCA2-1443-72FA-513C-9A9DE699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0E51FF84-A3CC-88C2-1908-25AECE18A03B}"/>
                </a:ext>
              </a:extLst>
            </p:cNvPr>
            <p:cNvSpPr txBox="1"/>
            <p:nvPr/>
          </p:nvSpPr>
          <p:spPr>
            <a:xfrm>
              <a:off x="1314739" y="2269067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32" name="Group 27">
            <a:extLst>
              <a:ext uri="{FF2B5EF4-FFF2-40B4-BE49-F238E27FC236}">
                <a16:creationId xmlns:a16="http://schemas.microsoft.com/office/drawing/2014/main" id="{E72519BA-6702-8FEC-FB56-C8A0C68E6D82}"/>
              </a:ext>
            </a:extLst>
          </p:cNvPr>
          <p:cNvGrpSpPr/>
          <p:nvPr/>
        </p:nvGrpSpPr>
        <p:grpSpPr>
          <a:xfrm>
            <a:off x="5755485" y="1586728"/>
            <a:ext cx="2044496" cy="2044496"/>
            <a:chOff x="718839" y="1094565"/>
            <a:chExt cx="2725994" cy="2725994"/>
          </a:xfrm>
        </p:grpSpPr>
        <p:pic>
          <p:nvPicPr>
            <p:cNvPr id="33" name="Picture 28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AE1408ED-9143-F0CB-6846-5F14959E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A874B0DD-BF5B-678F-DA29-106FA278CDF5}"/>
                </a:ext>
              </a:extLst>
            </p:cNvPr>
            <p:cNvSpPr txBox="1"/>
            <p:nvPr/>
          </p:nvSpPr>
          <p:spPr>
            <a:xfrm>
              <a:off x="1308654" y="2241795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B</a:t>
              </a: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77721CE0-8D89-F03C-C6BC-14EE3276CA39}"/>
              </a:ext>
            </a:extLst>
          </p:cNvPr>
          <p:cNvGrpSpPr/>
          <p:nvPr/>
        </p:nvGrpSpPr>
        <p:grpSpPr>
          <a:xfrm>
            <a:off x="-136148" y="2571370"/>
            <a:ext cx="5254543" cy="2596948"/>
            <a:chOff x="-4360922" y="2799847"/>
            <a:chExt cx="6264557" cy="3142428"/>
          </a:xfrm>
        </p:grpSpPr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00E7F1D0-FB01-4A97-AD45-08C06298388B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F04C7F17-427F-9FA7-5179-9240CAD8B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E46C4A-A8D7-5644-8F1D-1FE4FE63F4FA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DD32F20A-C61C-38D3-645B-98BEE4B03B10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45" name="Nhóm 44">
                <a:extLst>
                  <a:ext uri="{FF2B5EF4-FFF2-40B4-BE49-F238E27FC236}">
                    <a16:creationId xmlns:a16="http://schemas.microsoft.com/office/drawing/2014/main" id="{188E140F-5E8C-2C46-BCF0-50169A39D3A0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40" name="Hình ảnh 39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CD6661F3-D019-A1B2-B996-D7938C10C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46" name="Hình chữ nhật 45">
                  <a:extLst>
                    <a:ext uri="{FF2B5EF4-FFF2-40B4-BE49-F238E27FC236}">
                      <a16:creationId xmlns:a16="http://schemas.microsoft.com/office/drawing/2014/main" id="{5843575A-8E30-5F35-D2C0-E27369336F4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8CE81C0F-7B15-42CC-91C4-46A58D53E7E1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52" name="Hình ảnh 51">
                  <a:extLst>
                    <a:ext uri="{FF2B5EF4-FFF2-40B4-BE49-F238E27FC236}">
                      <a16:creationId xmlns:a16="http://schemas.microsoft.com/office/drawing/2014/main" id="{B30667C5-7066-FBF5-8181-F1B7CDE7EF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53" name="Hình chữ nhật 52">
                  <a:extLst>
                    <a:ext uri="{FF2B5EF4-FFF2-40B4-BE49-F238E27FC236}">
                      <a16:creationId xmlns:a16="http://schemas.microsoft.com/office/drawing/2014/main" id="{E9F28BFF-6D0F-9D01-8EAC-D4239DC3CA52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9978FCF4-C1D8-8E65-228C-7113968557D5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56" name="Hình ảnh 55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C5822FC2-1912-32C0-4250-CE20BE9EB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57" name="Hình chữ nhật 56">
                  <a:extLst>
                    <a:ext uri="{FF2B5EF4-FFF2-40B4-BE49-F238E27FC236}">
                      <a16:creationId xmlns:a16="http://schemas.microsoft.com/office/drawing/2014/main" id="{9053F4D1-CB26-BB5B-F516-572840ACDC0A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ACC5B9DE-D657-D328-085C-C09ED7D393AD}"/>
              </a:ext>
            </a:extLst>
          </p:cNvPr>
          <p:cNvGrpSpPr/>
          <p:nvPr/>
        </p:nvGrpSpPr>
        <p:grpSpPr>
          <a:xfrm>
            <a:off x="880485" y="3982751"/>
            <a:ext cx="3356864" cy="481265"/>
            <a:chOff x="880485" y="3982751"/>
            <a:chExt cx="3356864" cy="481265"/>
          </a:xfrm>
        </p:grpSpPr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CDE53C5-F410-B0C2-12FC-4EA0A9E81E40}"/>
                </a:ext>
              </a:extLst>
            </p:cNvPr>
            <p:cNvSpPr txBox="1"/>
            <p:nvPr/>
          </p:nvSpPr>
          <p:spPr>
            <a:xfrm>
              <a:off x="880485" y="3984052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0631F4B9-5D3C-595E-6CFB-E354CBB36437}"/>
                </a:ext>
              </a:extLst>
            </p:cNvPr>
            <p:cNvSpPr txBox="1"/>
            <p:nvPr/>
          </p:nvSpPr>
          <p:spPr>
            <a:xfrm>
              <a:off x="1699713" y="400074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1FBF31F4-AEB8-5044-06E6-9294D9320DFA}"/>
                </a:ext>
              </a:extLst>
            </p:cNvPr>
            <p:cNvSpPr txBox="1"/>
            <p:nvPr/>
          </p:nvSpPr>
          <p:spPr>
            <a:xfrm>
              <a:off x="2589730" y="39827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……</a:t>
              </a:r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3BE19E93-1E7A-8771-911F-7CB1465BED19}"/>
                </a:ext>
              </a:extLst>
            </p:cNvPr>
            <p:cNvSpPr txBox="1"/>
            <p:nvPr/>
          </p:nvSpPr>
          <p:spPr>
            <a:xfrm>
              <a:off x="3442247" y="40023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EDAFB1DD-131E-2370-85DB-2037FE788293}"/>
              </a:ext>
            </a:extLst>
          </p:cNvPr>
          <p:cNvGrpSpPr/>
          <p:nvPr/>
        </p:nvGrpSpPr>
        <p:grpSpPr>
          <a:xfrm>
            <a:off x="4713841" y="3079927"/>
            <a:ext cx="4220502" cy="1808251"/>
            <a:chOff x="4713841" y="3079927"/>
            <a:chExt cx="4220502" cy="1808251"/>
          </a:xfrm>
        </p:grpSpPr>
        <p:grpSp>
          <p:nvGrpSpPr>
            <p:cNvPr id="63" name="Nhóm 62">
              <a:extLst>
                <a:ext uri="{FF2B5EF4-FFF2-40B4-BE49-F238E27FC236}">
                  <a16:creationId xmlns:a16="http://schemas.microsoft.com/office/drawing/2014/main" id="{A900D223-8CCE-08A5-7025-B168AE8E6825}"/>
                </a:ext>
              </a:extLst>
            </p:cNvPr>
            <p:cNvGrpSpPr/>
            <p:nvPr/>
          </p:nvGrpSpPr>
          <p:grpSpPr>
            <a:xfrm>
              <a:off x="4713841" y="3079927"/>
              <a:ext cx="4220502" cy="1808251"/>
              <a:chOff x="4628223" y="2997122"/>
              <a:chExt cx="4011776" cy="1570789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BEB0D717-3F91-1F9E-6221-FA6C99564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b="55335"/>
              <a:stretch/>
            </p:blipFill>
            <p:spPr>
              <a:xfrm>
                <a:off x="4628223" y="2997122"/>
                <a:ext cx="4011776" cy="1570789"/>
              </a:xfrm>
              <a:prstGeom prst="rect">
                <a:avLst/>
              </a:prstGeom>
            </p:spPr>
          </p:pic>
          <p:sp>
            <p:nvSpPr>
              <p:cNvPr id="62" name="Hình chữ nhật 61">
                <a:extLst>
                  <a:ext uri="{FF2B5EF4-FFF2-40B4-BE49-F238E27FC236}">
                    <a16:creationId xmlns:a16="http://schemas.microsoft.com/office/drawing/2014/main" id="{04ABF51D-EE84-47B7-A62F-D5E9E79EF85B}"/>
                  </a:ext>
                </a:extLst>
              </p:cNvPr>
              <p:cNvSpPr/>
              <p:nvPr/>
            </p:nvSpPr>
            <p:spPr>
              <a:xfrm>
                <a:off x="4810192" y="4279581"/>
                <a:ext cx="836648" cy="208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ình chữ nhật 64">
                <a:extLst>
                  <a:ext uri="{FF2B5EF4-FFF2-40B4-BE49-F238E27FC236}">
                    <a16:creationId xmlns:a16="http://schemas.microsoft.com/office/drawing/2014/main" id="{2DCB9204-34C4-5819-D3FC-12583E380A73}"/>
                  </a:ext>
                </a:extLst>
              </p:cNvPr>
              <p:cNvSpPr/>
              <p:nvPr/>
            </p:nvSpPr>
            <p:spPr>
              <a:xfrm>
                <a:off x="5541233" y="4294876"/>
                <a:ext cx="836648" cy="208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Hình chữ nhật 65">
                <a:extLst>
                  <a:ext uri="{FF2B5EF4-FFF2-40B4-BE49-F238E27FC236}">
                    <a16:creationId xmlns:a16="http://schemas.microsoft.com/office/drawing/2014/main" id="{DFC2A96E-EB93-8A3B-FEFC-D47A138673AA}"/>
                  </a:ext>
                </a:extLst>
              </p:cNvPr>
              <p:cNvSpPr/>
              <p:nvPr/>
            </p:nvSpPr>
            <p:spPr>
              <a:xfrm>
                <a:off x="6612634" y="4279580"/>
                <a:ext cx="836648" cy="22389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D3FAA642-85F9-9E2F-2D8A-0486C3BC37FC}"/>
                  </a:ext>
                </a:extLst>
              </p:cNvPr>
              <p:cNvSpPr/>
              <p:nvPr/>
            </p:nvSpPr>
            <p:spPr>
              <a:xfrm>
                <a:off x="7684035" y="4279581"/>
                <a:ext cx="689998" cy="20860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Nhóm 50">
              <a:extLst>
                <a:ext uri="{FF2B5EF4-FFF2-40B4-BE49-F238E27FC236}">
                  <a16:creationId xmlns:a16="http://schemas.microsoft.com/office/drawing/2014/main" id="{BB81F250-108D-7E2A-7A33-04DA11FE8F0E}"/>
                </a:ext>
              </a:extLst>
            </p:cNvPr>
            <p:cNvGrpSpPr/>
            <p:nvPr/>
          </p:nvGrpSpPr>
          <p:grpSpPr>
            <a:xfrm>
              <a:off x="4944957" y="4000740"/>
              <a:ext cx="3828348" cy="490703"/>
              <a:chOff x="949344" y="3934866"/>
              <a:chExt cx="3828348" cy="490703"/>
            </a:xfrm>
          </p:grpSpPr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336A1E-ED73-0BC3-9216-B1BDF9135CEE}"/>
                  </a:ext>
                </a:extLst>
              </p:cNvPr>
              <p:cNvSpPr txBox="1"/>
              <p:nvPr/>
            </p:nvSpPr>
            <p:spPr>
              <a:xfrm>
                <a:off x="949344" y="3949831"/>
                <a:ext cx="795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147669"/>
                    </a:solidFill>
                    <a:latin typeface="+mn-lt"/>
                  </a:rPr>
                  <a:t>…..</a:t>
                </a:r>
              </a:p>
            </p:txBody>
          </p:sp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01AC948D-AF31-E2FB-8DD5-3148D883A946}"/>
                  </a:ext>
                </a:extLst>
              </p:cNvPr>
              <p:cNvSpPr txBox="1"/>
              <p:nvPr/>
            </p:nvSpPr>
            <p:spPr>
              <a:xfrm>
                <a:off x="1928849" y="3963904"/>
                <a:ext cx="795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147669"/>
                    </a:solidFill>
                    <a:latin typeface="+mn-lt"/>
                  </a:rPr>
                  <a:t>…..</a:t>
                </a:r>
              </a:p>
            </p:txBody>
          </p:sp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3FA52C18-0D9F-7204-F146-EF5E3873C36D}"/>
                  </a:ext>
                </a:extLst>
              </p:cNvPr>
              <p:cNvSpPr txBox="1"/>
              <p:nvPr/>
            </p:nvSpPr>
            <p:spPr>
              <a:xfrm>
                <a:off x="2960297" y="3949831"/>
                <a:ext cx="795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147669"/>
                    </a:solidFill>
                    <a:latin typeface="+mn-lt"/>
                  </a:rPr>
                  <a:t>…..</a:t>
                </a:r>
              </a:p>
            </p:txBody>
          </p:sp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056F2A9D-770A-AEC3-7183-4BAAAF0D90A4}"/>
                  </a:ext>
                </a:extLst>
              </p:cNvPr>
              <p:cNvSpPr txBox="1"/>
              <p:nvPr/>
            </p:nvSpPr>
            <p:spPr>
              <a:xfrm>
                <a:off x="3982590" y="3934866"/>
                <a:ext cx="795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147669"/>
                    </a:solidFill>
                    <a:latin typeface="+mn-lt"/>
                  </a:rPr>
                  <a:t>…..</a:t>
                </a:r>
              </a:p>
            </p:txBody>
          </p:sp>
        </p:grpSp>
      </p:grpSp>
      <p:pic>
        <p:nvPicPr>
          <p:cNvPr id="70" name="Hình ảnh 69">
            <a:extLst>
              <a:ext uri="{FF2B5EF4-FFF2-40B4-BE49-F238E27FC236}">
                <a16:creationId xmlns:a16="http://schemas.microsoft.com/office/drawing/2014/main" id="{C45912FE-B1F2-CE4B-9627-720EFAEC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88" t="11736" r="34483" b="58092"/>
          <a:stretch/>
        </p:blipFill>
        <p:spPr>
          <a:xfrm>
            <a:off x="4049964" y="446450"/>
            <a:ext cx="1374630" cy="161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ình chữ nhật: Góc Tròn 70">
            <a:extLst>
              <a:ext uri="{FF2B5EF4-FFF2-40B4-BE49-F238E27FC236}">
                <a16:creationId xmlns:a16="http://schemas.microsoft.com/office/drawing/2014/main" id="{7C62DF4A-DDCC-F900-C06E-D17F5CC2BC55}"/>
              </a:ext>
            </a:extLst>
          </p:cNvPr>
          <p:cNvSpPr/>
          <p:nvPr/>
        </p:nvSpPr>
        <p:spPr>
          <a:xfrm>
            <a:off x="295275" y="229819"/>
            <a:ext cx="8718096" cy="462635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6">
            <a:extLst>
              <a:ext uri="{FF2B5EF4-FFF2-40B4-BE49-F238E27FC236}">
                <a16:creationId xmlns:a16="http://schemas.microsoft.com/office/drawing/2014/main" id="{E6368AFD-4A65-DB39-BE47-ABDE891FCFDD}"/>
              </a:ext>
            </a:extLst>
          </p:cNvPr>
          <p:cNvGrpSpPr/>
          <p:nvPr/>
        </p:nvGrpSpPr>
        <p:grpSpPr>
          <a:xfrm>
            <a:off x="1444501" y="1571529"/>
            <a:ext cx="2044496" cy="2044496"/>
            <a:chOff x="718839" y="1094565"/>
            <a:chExt cx="2725994" cy="2725994"/>
          </a:xfrm>
        </p:grpSpPr>
        <p:pic>
          <p:nvPicPr>
            <p:cNvPr id="30" name="Picture 24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608FCCA2-1443-72FA-513C-9A9DE699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0E51FF84-A3CC-88C2-1908-25AECE18A03B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32" name="Group 27">
            <a:extLst>
              <a:ext uri="{FF2B5EF4-FFF2-40B4-BE49-F238E27FC236}">
                <a16:creationId xmlns:a16="http://schemas.microsoft.com/office/drawing/2014/main" id="{E72519BA-6702-8FEC-FB56-C8A0C68E6D82}"/>
              </a:ext>
            </a:extLst>
          </p:cNvPr>
          <p:cNvGrpSpPr/>
          <p:nvPr/>
        </p:nvGrpSpPr>
        <p:grpSpPr>
          <a:xfrm>
            <a:off x="5755485" y="1586728"/>
            <a:ext cx="2044496" cy="2044496"/>
            <a:chOff x="718839" y="1094565"/>
            <a:chExt cx="2725994" cy="2725994"/>
          </a:xfrm>
        </p:grpSpPr>
        <p:pic>
          <p:nvPicPr>
            <p:cNvPr id="33" name="Picture 28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AE1408ED-9143-F0CB-6846-5F14959E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A874B0DD-BF5B-678F-DA29-106FA278CDF5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B</a:t>
              </a: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77721CE0-8D89-F03C-C6BC-14EE3276CA39}"/>
              </a:ext>
            </a:extLst>
          </p:cNvPr>
          <p:cNvGrpSpPr/>
          <p:nvPr/>
        </p:nvGrpSpPr>
        <p:grpSpPr>
          <a:xfrm>
            <a:off x="-136148" y="2571370"/>
            <a:ext cx="5254543" cy="2596948"/>
            <a:chOff x="-4360922" y="2799847"/>
            <a:chExt cx="6264557" cy="3142428"/>
          </a:xfrm>
        </p:grpSpPr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00E7F1D0-FB01-4A97-AD45-08C06298388B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F04C7F17-427F-9FA7-5179-9240CAD8B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E46C4A-A8D7-5644-8F1D-1FE4FE63F4FA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DD32F20A-C61C-38D3-645B-98BEE4B03B10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45" name="Nhóm 44">
                <a:extLst>
                  <a:ext uri="{FF2B5EF4-FFF2-40B4-BE49-F238E27FC236}">
                    <a16:creationId xmlns:a16="http://schemas.microsoft.com/office/drawing/2014/main" id="{188E140F-5E8C-2C46-BCF0-50169A39D3A0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40" name="Hình ảnh 39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CD6661F3-D019-A1B2-B996-D7938C10C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46" name="Hình chữ nhật 45">
                  <a:extLst>
                    <a:ext uri="{FF2B5EF4-FFF2-40B4-BE49-F238E27FC236}">
                      <a16:creationId xmlns:a16="http://schemas.microsoft.com/office/drawing/2014/main" id="{5843575A-8E30-5F35-D2C0-E27369336F4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8CE81C0F-7B15-42CC-91C4-46A58D53E7E1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52" name="Hình ảnh 51">
                  <a:extLst>
                    <a:ext uri="{FF2B5EF4-FFF2-40B4-BE49-F238E27FC236}">
                      <a16:creationId xmlns:a16="http://schemas.microsoft.com/office/drawing/2014/main" id="{B30667C5-7066-FBF5-8181-F1B7CDE7EF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53" name="Hình chữ nhật 52">
                  <a:extLst>
                    <a:ext uri="{FF2B5EF4-FFF2-40B4-BE49-F238E27FC236}">
                      <a16:creationId xmlns:a16="http://schemas.microsoft.com/office/drawing/2014/main" id="{E9F28BFF-6D0F-9D01-8EAC-D4239DC3CA52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9978FCF4-C1D8-8E65-228C-7113968557D5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56" name="Hình ảnh 55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C5822FC2-1912-32C0-4250-CE20BE9EB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57" name="Hình chữ nhật 56">
                  <a:extLst>
                    <a:ext uri="{FF2B5EF4-FFF2-40B4-BE49-F238E27FC236}">
                      <a16:creationId xmlns:a16="http://schemas.microsoft.com/office/drawing/2014/main" id="{9053F4D1-CB26-BB5B-F516-572840ACDC0A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A900D223-8CCE-08A5-7025-B168AE8E6825}"/>
              </a:ext>
            </a:extLst>
          </p:cNvPr>
          <p:cNvGrpSpPr/>
          <p:nvPr/>
        </p:nvGrpSpPr>
        <p:grpSpPr>
          <a:xfrm>
            <a:off x="4696976" y="3085564"/>
            <a:ext cx="4220502" cy="1808251"/>
            <a:chOff x="4628223" y="2997122"/>
            <a:chExt cx="4011776" cy="157078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EB0D717-3F91-1F9E-6221-FA6C99564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5335"/>
            <a:stretch/>
          </p:blipFill>
          <p:spPr>
            <a:xfrm>
              <a:off x="4628223" y="2997122"/>
              <a:ext cx="4011776" cy="1570789"/>
            </a:xfrm>
            <a:prstGeom prst="rect">
              <a:avLst/>
            </a:prstGeom>
          </p:spPr>
        </p:pic>
        <p:sp>
          <p:nvSpPr>
            <p:cNvPr id="62" name="Hình chữ nhật 61">
              <a:extLst>
                <a:ext uri="{FF2B5EF4-FFF2-40B4-BE49-F238E27FC236}">
                  <a16:creationId xmlns:a16="http://schemas.microsoft.com/office/drawing/2014/main" id="{04ABF51D-EE84-47B7-A62F-D5E9E79EF85B}"/>
                </a:ext>
              </a:extLst>
            </p:cNvPr>
            <p:cNvSpPr/>
            <p:nvPr/>
          </p:nvSpPr>
          <p:spPr>
            <a:xfrm>
              <a:off x="4810192" y="4279581"/>
              <a:ext cx="836648" cy="20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ình chữ nhật 64">
              <a:extLst>
                <a:ext uri="{FF2B5EF4-FFF2-40B4-BE49-F238E27FC236}">
                  <a16:creationId xmlns:a16="http://schemas.microsoft.com/office/drawing/2014/main" id="{2DCB9204-34C4-5819-D3FC-12583E380A73}"/>
                </a:ext>
              </a:extLst>
            </p:cNvPr>
            <p:cNvSpPr/>
            <p:nvPr/>
          </p:nvSpPr>
          <p:spPr>
            <a:xfrm>
              <a:off x="5541233" y="4294876"/>
              <a:ext cx="836648" cy="20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ình chữ nhật 65">
              <a:extLst>
                <a:ext uri="{FF2B5EF4-FFF2-40B4-BE49-F238E27FC236}">
                  <a16:creationId xmlns:a16="http://schemas.microsoft.com/office/drawing/2014/main" id="{DFC2A96E-EB93-8A3B-FEFC-D47A138673AA}"/>
                </a:ext>
              </a:extLst>
            </p:cNvPr>
            <p:cNvSpPr/>
            <p:nvPr/>
          </p:nvSpPr>
          <p:spPr>
            <a:xfrm>
              <a:off x="6612634" y="4279580"/>
              <a:ext cx="836648" cy="2238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D3FAA642-85F9-9E2F-2D8A-0486C3BC37FC}"/>
                </a:ext>
              </a:extLst>
            </p:cNvPr>
            <p:cNvSpPr/>
            <p:nvPr/>
          </p:nvSpPr>
          <p:spPr>
            <a:xfrm>
              <a:off x="7684035" y="4279581"/>
              <a:ext cx="689998" cy="208601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AE62CA-B7E4-FFE7-78EB-154975BC5A99}"/>
              </a:ext>
            </a:extLst>
          </p:cNvPr>
          <p:cNvGrpSpPr/>
          <p:nvPr/>
        </p:nvGrpSpPr>
        <p:grpSpPr>
          <a:xfrm>
            <a:off x="5118395" y="116523"/>
            <a:ext cx="2038368" cy="2038368"/>
            <a:chOff x="5198167" y="1888497"/>
            <a:chExt cx="2717824" cy="2717824"/>
          </a:xfrm>
        </p:grpSpPr>
        <p:pic>
          <p:nvPicPr>
            <p:cNvPr id="47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F1910A39-2E8E-CD50-E379-A4E0C11E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66" b="95052" l="5404" r="93099">
                          <a14:foregroundMark x1="5924" y1="20573" x2="5924" y2="20573"/>
                          <a14:foregroundMark x1="64844" y1="9635" x2="64844" y2="9635"/>
                          <a14:foregroundMark x1="58398" y1="9115" x2="58398" y2="9115"/>
                          <a14:foregroundMark x1="62891" y1="11589" x2="62891" y2="11589"/>
                          <a14:foregroundMark x1="93359" y1="19076" x2="93359" y2="19076"/>
                          <a14:foregroundMark x1="86849" y1="91081" x2="14388" y2="91081"/>
                          <a14:foregroundMark x1="14388" y1="94076" x2="14388" y2="94076"/>
                          <a14:foregroundMark x1="63867" y1="11589" x2="63867" y2="11589"/>
                          <a14:foregroundMark x1="57878" y1="9115" x2="57878" y2="9115"/>
                          <a14:foregroundMark x1="66341" y1="13086" x2="66341" y2="13086"/>
                          <a14:foregroundMark x1="66341" y1="7096" x2="66341" y2="7096"/>
                          <a14:foregroundMark x1="66862" y1="18099" x2="66862" y2="18099"/>
                          <a14:foregroundMark x1="90885" y1="20117" x2="5404" y2="22070"/>
                          <a14:foregroundMark x1="26888" y1="12109" x2="26888" y2="12109"/>
                          <a14:foregroundMark x1="13411" y1="92057" x2="13411" y2="92057"/>
                          <a14:foregroundMark x1="87370" y1="94076" x2="87370" y2="94076"/>
                          <a14:foregroundMark x1="11914" y1="91536" x2="11914" y2="91536"/>
                          <a14:foregroundMark x1="11914" y1="93555" x2="11914" y2="93555"/>
                          <a14:foregroundMark x1="13932" y1="95052" x2="13932" y2="95052"/>
                          <a14:foregroundMark x1="58398" y1="9635" x2="67839" y2="15104"/>
                          <a14:foregroundMark x1="76888" y1="15104" x2="76888" y2="15104"/>
                          <a14:foregroundMark x1="71875" y1="13607" x2="71875" y2="13607"/>
                          <a14:foregroundMark x1="18880" y1="12630" x2="18880" y2="12630"/>
                          <a14:foregroundMark x1="73372" y1="12630" x2="73372" y2="12630"/>
                          <a14:foregroundMark x1="78385" y1="10612" x2="78385" y2="10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67" y="1888497"/>
              <a:ext cx="2717824" cy="2717824"/>
            </a:xfrm>
            <a:prstGeom prst="rect">
              <a:avLst/>
            </a:prstGeom>
          </p:spPr>
        </p:pic>
        <p:sp>
          <p:nvSpPr>
            <p:cNvPr id="48" name="TextBox 39">
              <a:extLst>
                <a:ext uri="{FF2B5EF4-FFF2-40B4-BE49-F238E27FC236}">
                  <a16:creationId xmlns:a16="http://schemas.microsoft.com/office/drawing/2014/main" id="{4F16CBD6-72C3-EF67-2E89-B1CCC22B6F42}"/>
                </a:ext>
              </a:extLst>
            </p:cNvPr>
            <p:cNvSpPr txBox="1"/>
            <p:nvPr/>
          </p:nvSpPr>
          <p:spPr>
            <a:xfrm>
              <a:off x="5866972" y="2901489"/>
              <a:ext cx="17700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4950" b="1" kern="1200" dirty="0">
                  <a:solidFill>
                    <a:prstClr val="black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530</a:t>
              </a:r>
            </a:p>
          </p:txBody>
        </p:sp>
      </p:grpSp>
      <p:pic>
        <p:nvPicPr>
          <p:cNvPr id="49" name="Picture 8" descr="Diagram, shape&#10;&#10;Description automatically generated">
            <a:extLst>
              <a:ext uri="{FF2B5EF4-FFF2-40B4-BE49-F238E27FC236}">
                <a16:creationId xmlns:a16="http://schemas.microsoft.com/office/drawing/2014/main" id="{BA357516-50A6-C222-6452-18A0EC3B6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333" r="90833">
                        <a14:foregroundMark x1="8611" y1="56944" x2="8611" y2="56944"/>
                        <a14:foregroundMark x1="90833" y1="53611" x2="90833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724" y="-377514"/>
            <a:ext cx="2942441" cy="2942441"/>
          </a:xfrm>
          <a:prstGeom prst="rect">
            <a:avLst/>
          </a:prstGeom>
        </p:spPr>
      </p:pic>
      <p:sp>
        <p:nvSpPr>
          <p:cNvPr id="50" name="TextBox 11">
            <a:extLst>
              <a:ext uri="{FF2B5EF4-FFF2-40B4-BE49-F238E27FC236}">
                <a16:creationId xmlns:a16="http://schemas.microsoft.com/office/drawing/2014/main" id="{A3B4AC46-8536-79E1-985C-5D77F942BF6A}"/>
              </a:ext>
            </a:extLst>
          </p:cNvPr>
          <p:cNvSpPr txBox="1"/>
          <p:nvPr/>
        </p:nvSpPr>
        <p:spPr>
          <a:xfrm>
            <a:off x="1397822" y="783202"/>
            <a:ext cx="203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Ví</a:t>
            </a:r>
            <a:r>
              <a:rPr lang="en-US" sz="36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dụ</a:t>
            </a:r>
            <a:endParaRPr lang="en-US" sz="3600" b="1" kern="1200" dirty="0">
              <a:solidFill>
                <a:srgbClr val="FF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C6C94E60-68C9-2330-DB64-B6A12330B234}"/>
              </a:ext>
            </a:extLst>
          </p:cNvPr>
          <p:cNvGrpSpPr/>
          <p:nvPr/>
        </p:nvGrpSpPr>
        <p:grpSpPr>
          <a:xfrm>
            <a:off x="880485" y="3982751"/>
            <a:ext cx="3356864" cy="830997"/>
            <a:chOff x="880485" y="3982751"/>
            <a:chExt cx="3356864" cy="830997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765F82A5-19B6-6391-A210-4CCCA0A40470}"/>
                </a:ext>
              </a:extLst>
            </p:cNvPr>
            <p:cNvSpPr txBox="1"/>
            <p:nvPr/>
          </p:nvSpPr>
          <p:spPr>
            <a:xfrm>
              <a:off x="880485" y="3984052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150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FD100C80-D909-6CFD-4E17-0BAA71F50E51}"/>
                </a:ext>
              </a:extLst>
            </p:cNvPr>
            <p:cNvSpPr txBox="1"/>
            <p:nvPr/>
          </p:nvSpPr>
          <p:spPr>
            <a:xfrm>
              <a:off x="1699713" y="400074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260</a:t>
              </a:r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0F555BAD-592C-9B54-5094-DFBABB8BCA86}"/>
                </a:ext>
              </a:extLst>
            </p:cNvPr>
            <p:cNvSpPr txBox="1"/>
            <p:nvPr/>
          </p:nvSpPr>
          <p:spPr>
            <a:xfrm>
              <a:off x="2589730" y="3982751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2800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61A9FADA-C463-D9E2-5F35-91BBD5BDA8B3}"/>
                </a:ext>
              </a:extLst>
            </p:cNvPr>
            <p:cNvSpPr txBox="1"/>
            <p:nvPr/>
          </p:nvSpPr>
          <p:spPr>
            <a:xfrm>
              <a:off x="3442247" y="40023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440</a:t>
              </a: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54C41B39-B41A-94D8-51D0-F904D3412EBA}"/>
              </a:ext>
            </a:extLst>
          </p:cNvPr>
          <p:cNvGrpSpPr/>
          <p:nvPr/>
        </p:nvGrpSpPr>
        <p:grpSpPr>
          <a:xfrm>
            <a:off x="4893053" y="4036118"/>
            <a:ext cx="3828348" cy="490703"/>
            <a:chOff x="949344" y="3934866"/>
            <a:chExt cx="3828348" cy="490703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D6EB8766-1D7F-4EFC-57C8-CA3E7F589C11}"/>
                </a:ext>
              </a:extLst>
            </p:cNvPr>
            <p:cNvSpPr txBox="1"/>
            <p:nvPr/>
          </p:nvSpPr>
          <p:spPr>
            <a:xfrm>
              <a:off x="949344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680</a:t>
              </a: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CCB244E-68FE-7A38-2176-9CD016CEB2BB}"/>
                </a:ext>
              </a:extLst>
            </p:cNvPr>
            <p:cNvSpPr txBox="1"/>
            <p:nvPr/>
          </p:nvSpPr>
          <p:spPr>
            <a:xfrm>
              <a:off x="1928849" y="3963904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730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3ADAFE53-5D43-3B8B-64A8-1C91973989FD}"/>
                </a:ext>
              </a:extLst>
            </p:cNvPr>
            <p:cNvSpPr txBox="1"/>
            <p:nvPr/>
          </p:nvSpPr>
          <p:spPr>
            <a:xfrm>
              <a:off x="2960297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720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9226F51E-627C-081F-EAEB-4ACC51B79806}"/>
                </a:ext>
              </a:extLst>
            </p:cNvPr>
            <p:cNvSpPr txBox="1"/>
            <p:nvPr/>
          </p:nvSpPr>
          <p:spPr>
            <a:xfrm>
              <a:off x="3982590" y="3934866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980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1A0AC81-DEC0-461D-670A-BEAE5A015B7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298" t="10952" r="57922" b="58871"/>
          <a:stretch/>
        </p:blipFill>
        <p:spPr>
          <a:xfrm>
            <a:off x="3522806" y="471383"/>
            <a:ext cx="1795452" cy="1652883"/>
          </a:xfrm>
          <a:prstGeom prst="rect">
            <a:avLst/>
          </a:prstGeom>
        </p:spPr>
      </p:pic>
      <p:grpSp>
        <p:nvGrpSpPr>
          <p:cNvPr id="89" name="Nhóm 88">
            <a:extLst>
              <a:ext uri="{FF2B5EF4-FFF2-40B4-BE49-F238E27FC236}">
                <a16:creationId xmlns:a16="http://schemas.microsoft.com/office/drawing/2014/main" id="{802B90BE-18F1-4615-715C-60AEF27463A7}"/>
              </a:ext>
            </a:extLst>
          </p:cNvPr>
          <p:cNvGrpSpPr/>
          <p:nvPr/>
        </p:nvGrpSpPr>
        <p:grpSpPr>
          <a:xfrm>
            <a:off x="950076" y="3954598"/>
            <a:ext cx="3356864" cy="481265"/>
            <a:chOff x="880485" y="3982751"/>
            <a:chExt cx="3356864" cy="481265"/>
          </a:xfrm>
        </p:grpSpPr>
        <p:sp>
          <p:nvSpPr>
            <p:cNvPr id="90" name="Hộp Văn bản 89">
              <a:extLst>
                <a:ext uri="{FF2B5EF4-FFF2-40B4-BE49-F238E27FC236}">
                  <a16:creationId xmlns:a16="http://schemas.microsoft.com/office/drawing/2014/main" id="{530C0600-52D3-6D68-D20C-576F8B45C045}"/>
                </a:ext>
              </a:extLst>
            </p:cNvPr>
            <p:cNvSpPr txBox="1"/>
            <p:nvPr/>
          </p:nvSpPr>
          <p:spPr>
            <a:xfrm>
              <a:off x="880485" y="3984052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4E3CC66C-B767-54CF-F4A6-E9D93444BA74}"/>
                </a:ext>
              </a:extLst>
            </p:cNvPr>
            <p:cNvSpPr txBox="1"/>
            <p:nvPr/>
          </p:nvSpPr>
          <p:spPr>
            <a:xfrm>
              <a:off x="1699713" y="400074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EC8D0D0D-8064-3ABC-46D3-6C7E892B27E3}"/>
                </a:ext>
              </a:extLst>
            </p:cNvPr>
            <p:cNvSpPr txBox="1"/>
            <p:nvPr/>
          </p:nvSpPr>
          <p:spPr>
            <a:xfrm>
              <a:off x="2589730" y="39827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……</a:t>
              </a:r>
            </a:p>
          </p:txBody>
        </p: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201B1DFA-0A2E-3730-F245-7A6DAF802BB3}"/>
                </a:ext>
              </a:extLst>
            </p:cNvPr>
            <p:cNvSpPr txBox="1"/>
            <p:nvPr/>
          </p:nvSpPr>
          <p:spPr>
            <a:xfrm>
              <a:off x="3442247" y="40023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86566545-6254-F0E8-B4FA-826C4328E1A3}"/>
              </a:ext>
            </a:extLst>
          </p:cNvPr>
          <p:cNvGrpSpPr/>
          <p:nvPr/>
        </p:nvGrpSpPr>
        <p:grpSpPr>
          <a:xfrm>
            <a:off x="4975124" y="4058230"/>
            <a:ext cx="3802199" cy="489818"/>
            <a:chOff x="949344" y="3949831"/>
            <a:chExt cx="3802199" cy="489818"/>
          </a:xfrm>
        </p:grpSpPr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AACD2E25-865F-9A27-777A-0D295C68C07B}"/>
                </a:ext>
              </a:extLst>
            </p:cNvPr>
            <p:cNvSpPr txBox="1"/>
            <p:nvPr/>
          </p:nvSpPr>
          <p:spPr>
            <a:xfrm>
              <a:off x="949344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C1CD46B3-AD94-E4C4-3324-C67678064494}"/>
                </a:ext>
              </a:extLst>
            </p:cNvPr>
            <p:cNvSpPr txBox="1"/>
            <p:nvPr/>
          </p:nvSpPr>
          <p:spPr>
            <a:xfrm>
              <a:off x="1928849" y="3963904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97" name="Hộp Văn bản 96">
              <a:extLst>
                <a:ext uri="{FF2B5EF4-FFF2-40B4-BE49-F238E27FC236}">
                  <a16:creationId xmlns:a16="http://schemas.microsoft.com/office/drawing/2014/main" id="{16424D0B-DB5D-133C-2420-55F7C9A2CCC1}"/>
                </a:ext>
              </a:extLst>
            </p:cNvPr>
            <p:cNvSpPr txBox="1"/>
            <p:nvPr/>
          </p:nvSpPr>
          <p:spPr>
            <a:xfrm>
              <a:off x="2911941" y="3956757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98" name="Hộp Văn bản 97">
              <a:extLst>
                <a:ext uri="{FF2B5EF4-FFF2-40B4-BE49-F238E27FC236}">
                  <a16:creationId xmlns:a16="http://schemas.microsoft.com/office/drawing/2014/main" id="{90771A8A-3BE4-6016-EC45-34EF0766EAA8}"/>
                </a:ext>
              </a:extLst>
            </p:cNvPr>
            <p:cNvSpPr txBox="1"/>
            <p:nvPr/>
          </p:nvSpPr>
          <p:spPr>
            <a:xfrm>
              <a:off x="3956441" y="3977984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4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ình chữ nhật: Góc Tròn 70">
            <a:extLst>
              <a:ext uri="{FF2B5EF4-FFF2-40B4-BE49-F238E27FC236}">
                <a16:creationId xmlns:a16="http://schemas.microsoft.com/office/drawing/2014/main" id="{7C62DF4A-DDCC-F900-C06E-D17F5CC2BC55}"/>
              </a:ext>
            </a:extLst>
          </p:cNvPr>
          <p:cNvSpPr/>
          <p:nvPr/>
        </p:nvSpPr>
        <p:spPr>
          <a:xfrm>
            <a:off x="295275" y="229819"/>
            <a:ext cx="8718096" cy="462635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77721CE0-8D89-F03C-C6BC-14EE3276CA39}"/>
              </a:ext>
            </a:extLst>
          </p:cNvPr>
          <p:cNvGrpSpPr/>
          <p:nvPr/>
        </p:nvGrpSpPr>
        <p:grpSpPr>
          <a:xfrm>
            <a:off x="-136148" y="2571370"/>
            <a:ext cx="5254543" cy="2596948"/>
            <a:chOff x="-4360922" y="2799847"/>
            <a:chExt cx="6264557" cy="3142428"/>
          </a:xfrm>
        </p:grpSpPr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00E7F1D0-FB01-4A97-AD45-08C06298388B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F04C7F17-427F-9FA7-5179-9240CAD8B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E46C4A-A8D7-5644-8F1D-1FE4FE63F4FA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DD32F20A-C61C-38D3-645B-98BEE4B03B10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45" name="Nhóm 44">
                <a:extLst>
                  <a:ext uri="{FF2B5EF4-FFF2-40B4-BE49-F238E27FC236}">
                    <a16:creationId xmlns:a16="http://schemas.microsoft.com/office/drawing/2014/main" id="{188E140F-5E8C-2C46-BCF0-50169A39D3A0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40" name="Hình ảnh 39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CD6661F3-D019-A1B2-B996-D7938C10C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46" name="Hình chữ nhật 45">
                  <a:extLst>
                    <a:ext uri="{FF2B5EF4-FFF2-40B4-BE49-F238E27FC236}">
                      <a16:creationId xmlns:a16="http://schemas.microsoft.com/office/drawing/2014/main" id="{5843575A-8E30-5F35-D2C0-E27369336F4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8CE81C0F-7B15-42CC-91C4-46A58D53E7E1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52" name="Hình ảnh 51">
                  <a:extLst>
                    <a:ext uri="{FF2B5EF4-FFF2-40B4-BE49-F238E27FC236}">
                      <a16:creationId xmlns:a16="http://schemas.microsoft.com/office/drawing/2014/main" id="{B30667C5-7066-FBF5-8181-F1B7CDE7EF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53" name="Hình chữ nhật 52">
                  <a:extLst>
                    <a:ext uri="{FF2B5EF4-FFF2-40B4-BE49-F238E27FC236}">
                      <a16:creationId xmlns:a16="http://schemas.microsoft.com/office/drawing/2014/main" id="{E9F28BFF-6D0F-9D01-8EAC-D4239DC3CA52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9978FCF4-C1D8-8E65-228C-7113968557D5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56" name="Hình ảnh 55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C5822FC2-1912-32C0-4250-CE20BE9EB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57" name="Hình chữ nhật 56">
                  <a:extLst>
                    <a:ext uri="{FF2B5EF4-FFF2-40B4-BE49-F238E27FC236}">
                      <a16:creationId xmlns:a16="http://schemas.microsoft.com/office/drawing/2014/main" id="{9053F4D1-CB26-BB5B-F516-572840ACDC0A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A900D223-8CCE-08A5-7025-B168AE8E6825}"/>
              </a:ext>
            </a:extLst>
          </p:cNvPr>
          <p:cNvGrpSpPr/>
          <p:nvPr/>
        </p:nvGrpSpPr>
        <p:grpSpPr>
          <a:xfrm>
            <a:off x="4696976" y="3085564"/>
            <a:ext cx="4220502" cy="1808251"/>
            <a:chOff x="4628223" y="2997122"/>
            <a:chExt cx="4011776" cy="157078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EB0D717-3F91-1F9E-6221-FA6C99564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5335"/>
            <a:stretch/>
          </p:blipFill>
          <p:spPr>
            <a:xfrm>
              <a:off x="4628223" y="2997122"/>
              <a:ext cx="4011776" cy="1570789"/>
            </a:xfrm>
            <a:prstGeom prst="rect">
              <a:avLst/>
            </a:prstGeom>
          </p:spPr>
        </p:pic>
        <p:sp>
          <p:nvSpPr>
            <p:cNvPr id="62" name="Hình chữ nhật 61">
              <a:extLst>
                <a:ext uri="{FF2B5EF4-FFF2-40B4-BE49-F238E27FC236}">
                  <a16:creationId xmlns:a16="http://schemas.microsoft.com/office/drawing/2014/main" id="{04ABF51D-EE84-47B7-A62F-D5E9E79EF85B}"/>
                </a:ext>
              </a:extLst>
            </p:cNvPr>
            <p:cNvSpPr/>
            <p:nvPr/>
          </p:nvSpPr>
          <p:spPr>
            <a:xfrm>
              <a:off x="4810192" y="4279581"/>
              <a:ext cx="836648" cy="20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ình chữ nhật 64">
              <a:extLst>
                <a:ext uri="{FF2B5EF4-FFF2-40B4-BE49-F238E27FC236}">
                  <a16:creationId xmlns:a16="http://schemas.microsoft.com/office/drawing/2014/main" id="{2DCB9204-34C4-5819-D3FC-12583E380A73}"/>
                </a:ext>
              </a:extLst>
            </p:cNvPr>
            <p:cNvSpPr/>
            <p:nvPr/>
          </p:nvSpPr>
          <p:spPr>
            <a:xfrm>
              <a:off x="5541233" y="4294876"/>
              <a:ext cx="836648" cy="20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ình chữ nhật 65">
              <a:extLst>
                <a:ext uri="{FF2B5EF4-FFF2-40B4-BE49-F238E27FC236}">
                  <a16:creationId xmlns:a16="http://schemas.microsoft.com/office/drawing/2014/main" id="{DFC2A96E-EB93-8A3B-FEFC-D47A138673AA}"/>
                </a:ext>
              </a:extLst>
            </p:cNvPr>
            <p:cNvSpPr/>
            <p:nvPr/>
          </p:nvSpPr>
          <p:spPr>
            <a:xfrm>
              <a:off x="6612634" y="4279580"/>
              <a:ext cx="836648" cy="2238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D3FAA642-85F9-9E2F-2D8A-0486C3BC37FC}"/>
                </a:ext>
              </a:extLst>
            </p:cNvPr>
            <p:cNvSpPr/>
            <p:nvPr/>
          </p:nvSpPr>
          <p:spPr>
            <a:xfrm>
              <a:off x="7684035" y="4279581"/>
              <a:ext cx="689998" cy="208601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AE62CA-B7E4-FFE7-78EB-154975BC5A99}"/>
              </a:ext>
            </a:extLst>
          </p:cNvPr>
          <p:cNvGrpSpPr/>
          <p:nvPr/>
        </p:nvGrpSpPr>
        <p:grpSpPr>
          <a:xfrm>
            <a:off x="5118395" y="116523"/>
            <a:ext cx="2038368" cy="2038368"/>
            <a:chOff x="5198167" y="1888497"/>
            <a:chExt cx="2717824" cy="2717824"/>
          </a:xfrm>
        </p:grpSpPr>
        <p:pic>
          <p:nvPicPr>
            <p:cNvPr id="47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F1910A39-2E8E-CD50-E379-A4E0C11E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966" b="95052" l="5404" r="93099">
                          <a14:foregroundMark x1="5924" y1="20573" x2="5924" y2="20573"/>
                          <a14:foregroundMark x1="64844" y1="9635" x2="64844" y2="9635"/>
                          <a14:foregroundMark x1="58398" y1="9115" x2="58398" y2="9115"/>
                          <a14:foregroundMark x1="62891" y1="11589" x2="62891" y2="11589"/>
                          <a14:foregroundMark x1="93359" y1="19076" x2="93359" y2="19076"/>
                          <a14:foregroundMark x1="86849" y1="91081" x2="14388" y2="91081"/>
                          <a14:foregroundMark x1="14388" y1="94076" x2="14388" y2="94076"/>
                          <a14:foregroundMark x1="63867" y1="11589" x2="63867" y2="11589"/>
                          <a14:foregroundMark x1="57878" y1="9115" x2="57878" y2="9115"/>
                          <a14:foregroundMark x1="66341" y1="13086" x2="66341" y2="13086"/>
                          <a14:foregroundMark x1="66341" y1="7096" x2="66341" y2="7096"/>
                          <a14:foregroundMark x1="66862" y1="18099" x2="66862" y2="18099"/>
                          <a14:foregroundMark x1="90885" y1="20117" x2="5404" y2="22070"/>
                          <a14:foregroundMark x1="26888" y1="12109" x2="26888" y2="12109"/>
                          <a14:foregroundMark x1="13411" y1="92057" x2="13411" y2="92057"/>
                          <a14:foregroundMark x1="87370" y1="94076" x2="87370" y2="94076"/>
                          <a14:foregroundMark x1="11914" y1="91536" x2="11914" y2="91536"/>
                          <a14:foregroundMark x1="11914" y1="93555" x2="11914" y2="93555"/>
                          <a14:foregroundMark x1="13932" y1="95052" x2="13932" y2="95052"/>
                          <a14:foregroundMark x1="58398" y1="9635" x2="67839" y2="15104"/>
                          <a14:foregroundMark x1="76888" y1="15104" x2="76888" y2="15104"/>
                          <a14:foregroundMark x1="71875" y1="13607" x2="71875" y2="13607"/>
                          <a14:foregroundMark x1="18880" y1="12630" x2="18880" y2="12630"/>
                          <a14:foregroundMark x1="73372" y1="12630" x2="73372" y2="12630"/>
                          <a14:foregroundMark x1="78385" y1="10612" x2="78385" y2="10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67" y="1888497"/>
              <a:ext cx="2717824" cy="2717824"/>
            </a:xfrm>
            <a:prstGeom prst="rect">
              <a:avLst/>
            </a:prstGeom>
          </p:spPr>
        </p:pic>
        <p:sp>
          <p:nvSpPr>
            <p:cNvPr id="48" name="TextBox 39">
              <a:extLst>
                <a:ext uri="{FF2B5EF4-FFF2-40B4-BE49-F238E27FC236}">
                  <a16:creationId xmlns:a16="http://schemas.microsoft.com/office/drawing/2014/main" id="{4F16CBD6-72C3-EF67-2E89-B1CCC22B6F42}"/>
                </a:ext>
              </a:extLst>
            </p:cNvPr>
            <p:cNvSpPr txBox="1"/>
            <p:nvPr/>
          </p:nvSpPr>
          <p:spPr>
            <a:xfrm>
              <a:off x="5866972" y="2901489"/>
              <a:ext cx="17700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4950" b="1" kern="1200" dirty="0">
                  <a:solidFill>
                    <a:prstClr val="black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780</a:t>
              </a:r>
            </a:p>
          </p:txBody>
        </p:sp>
      </p:grpSp>
      <p:pic>
        <p:nvPicPr>
          <p:cNvPr id="49" name="Picture 8" descr="Diagram, shape&#10;&#10;Description automatically generated">
            <a:extLst>
              <a:ext uri="{FF2B5EF4-FFF2-40B4-BE49-F238E27FC236}">
                <a16:creationId xmlns:a16="http://schemas.microsoft.com/office/drawing/2014/main" id="{BA357516-50A6-C222-6452-18A0EC3B6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8333" r="90833">
                        <a14:foregroundMark x1="8611" y1="56944" x2="8611" y2="56944"/>
                        <a14:foregroundMark x1="90833" y1="53611" x2="90833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447" y="-669649"/>
            <a:ext cx="3429000" cy="3429000"/>
          </a:xfrm>
          <a:prstGeom prst="rect">
            <a:avLst/>
          </a:prstGeom>
        </p:spPr>
      </p:pic>
      <p:sp>
        <p:nvSpPr>
          <p:cNvPr id="50" name="TextBox 11">
            <a:extLst>
              <a:ext uri="{FF2B5EF4-FFF2-40B4-BE49-F238E27FC236}">
                <a16:creationId xmlns:a16="http://schemas.microsoft.com/office/drawing/2014/main" id="{A3B4AC46-8536-79E1-985C-5D77F942BF6A}"/>
              </a:ext>
            </a:extLst>
          </p:cNvPr>
          <p:cNvSpPr txBox="1"/>
          <p:nvPr/>
        </p:nvSpPr>
        <p:spPr>
          <a:xfrm>
            <a:off x="1423532" y="551966"/>
            <a:ext cx="2037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Bắt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C6C94E60-68C9-2330-DB64-B6A12330B234}"/>
              </a:ext>
            </a:extLst>
          </p:cNvPr>
          <p:cNvGrpSpPr/>
          <p:nvPr/>
        </p:nvGrpSpPr>
        <p:grpSpPr>
          <a:xfrm>
            <a:off x="880485" y="3982751"/>
            <a:ext cx="3356864" cy="481265"/>
            <a:chOff x="880485" y="3982751"/>
            <a:chExt cx="3356864" cy="48126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765F82A5-19B6-6391-A210-4CCCA0A40470}"/>
                </a:ext>
              </a:extLst>
            </p:cNvPr>
            <p:cNvSpPr txBox="1"/>
            <p:nvPr/>
          </p:nvSpPr>
          <p:spPr>
            <a:xfrm>
              <a:off x="880485" y="3984052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120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FD100C80-D909-6CFD-4E17-0BAA71F50E51}"/>
                </a:ext>
              </a:extLst>
            </p:cNvPr>
            <p:cNvSpPr txBox="1"/>
            <p:nvPr/>
          </p:nvSpPr>
          <p:spPr>
            <a:xfrm>
              <a:off x="1699713" y="400074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340</a:t>
              </a:r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0F555BAD-592C-9B54-5094-DFBABB8BCA86}"/>
                </a:ext>
              </a:extLst>
            </p:cNvPr>
            <p:cNvSpPr txBox="1"/>
            <p:nvPr/>
          </p:nvSpPr>
          <p:spPr>
            <a:xfrm>
              <a:off x="2589730" y="39827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570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61A9FADA-C463-D9E2-5F35-91BBD5BDA8B3}"/>
                </a:ext>
              </a:extLst>
            </p:cNvPr>
            <p:cNvSpPr txBox="1"/>
            <p:nvPr/>
          </p:nvSpPr>
          <p:spPr>
            <a:xfrm>
              <a:off x="3442247" y="40023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630</a:t>
              </a: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54C41B39-B41A-94D8-51D0-F904D3412EBA}"/>
              </a:ext>
            </a:extLst>
          </p:cNvPr>
          <p:cNvGrpSpPr/>
          <p:nvPr/>
        </p:nvGrpSpPr>
        <p:grpSpPr>
          <a:xfrm>
            <a:off x="4944957" y="4000740"/>
            <a:ext cx="3828348" cy="490703"/>
            <a:chOff x="949344" y="3934866"/>
            <a:chExt cx="3828348" cy="490703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D6EB8766-1D7F-4EFC-57C8-CA3E7F589C11}"/>
                </a:ext>
              </a:extLst>
            </p:cNvPr>
            <p:cNvSpPr txBox="1"/>
            <p:nvPr/>
          </p:nvSpPr>
          <p:spPr>
            <a:xfrm>
              <a:off x="949344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600</a:t>
              </a: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CCB244E-68FE-7A38-2176-9CD016CEB2BB}"/>
                </a:ext>
              </a:extLst>
            </p:cNvPr>
            <p:cNvSpPr txBox="1"/>
            <p:nvPr/>
          </p:nvSpPr>
          <p:spPr>
            <a:xfrm>
              <a:off x="1928849" y="3963904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700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3ADAFE53-5D43-3B8B-64A8-1C91973989FD}"/>
                </a:ext>
              </a:extLst>
            </p:cNvPr>
            <p:cNvSpPr txBox="1"/>
            <p:nvPr/>
          </p:nvSpPr>
          <p:spPr>
            <a:xfrm>
              <a:off x="2960297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800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9226F51E-627C-081F-EAEB-4ACC51B79806}"/>
                </a:ext>
              </a:extLst>
            </p:cNvPr>
            <p:cNvSpPr txBox="1"/>
            <p:nvPr/>
          </p:nvSpPr>
          <p:spPr>
            <a:xfrm>
              <a:off x="3982590" y="3934866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900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1A0AC81-DEC0-461D-670A-BEAE5A015B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298" t="10952" r="57922" b="58871"/>
          <a:stretch/>
        </p:blipFill>
        <p:spPr>
          <a:xfrm>
            <a:off x="3687800" y="455684"/>
            <a:ext cx="1705614" cy="1570179"/>
          </a:xfrm>
          <a:prstGeom prst="rect">
            <a:avLst/>
          </a:prstGeom>
        </p:spPr>
      </p:pic>
      <p:grpSp>
        <p:nvGrpSpPr>
          <p:cNvPr id="72" name="Group 26">
            <a:extLst>
              <a:ext uri="{FF2B5EF4-FFF2-40B4-BE49-F238E27FC236}">
                <a16:creationId xmlns:a16="http://schemas.microsoft.com/office/drawing/2014/main" id="{2DB6D9B0-DA60-FA2D-0647-79E33354C96E}"/>
              </a:ext>
            </a:extLst>
          </p:cNvPr>
          <p:cNvGrpSpPr/>
          <p:nvPr/>
        </p:nvGrpSpPr>
        <p:grpSpPr>
          <a:xfrm>
            <a:off x="1444501" y="1571529"/>
            <a:ext cx="2044496" cy="2044496"/>
            <a:chOff x="718839" y="1094565"/>
            <a:chExt cx="2725994" cy="2725994"/>
          </a:xfrm>
        </p:grpSpPr>
        <p:pic>
          <p:nvPicPr>
            <p:cNvPr id="74" name="Picture 24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AD18F338-1177-A40D-EA0C-690DEAED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75" name="TextBox 25">
              <a:extLst>
                <a:ext uri="{FF2B5EF4-FFF2-40B4-BE49-F238E27FC236}">
                  <a16:creationId xmlns:a16="http://schemas.microsoft.com/office/drawing/2014/main" id="{C4FFDF18-B336-47F2-89E5-8703D1E5E7F6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76" name="Group 27">
            <a:extLst>
              <a:ext uri="{FF2B5EF4-FFF2-40B4-BE49-F238E27FC236}">
                <a16:creationId xmlns:a16="http://schemas.microsoft.com/office/drawing/2014/main" id="{D3DD8692-D8BD-66D0-8917-04426C07BD73}"/>
              </a:ext>
            </a:extLst>
          </p:cNvPr>
          <p:cNvGrpSpPr/>
          <p:nvPr/>
        </p:nvGrpSpPr>
        <p:grpSpPr>
          <a:xfrm>
            <a:off x="5755485" y="1586728"/>
            <a:ext cx="2044496" cy="2044496"/>
            <a:chOff x="718839" y="1094565"/>
            <a:chExt cx="2725994" cy="2725994"/>
          </a:xfrm>
        </p:grpSpPr>
        <p:pic>
          <p:nvPicPr>
            <p:cNvPr id="77" name="Picture 28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522917A1-548C-078D-4A88-A0B4DBCC5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78" name="TextBox 29">
              <a:extLst>
                <a:ext uri="{FF2B5EF4-FFF2-40B4-BE49-F238E27FC236}">
                  <a16:creationId xmlns:a16="http://schemas.microsoft.com/office/drawing/2014/main" id="{449BE736-6905-D99F-3692-FE5EA43514E5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1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ình chữ nhật: Góc Tròn 70">
            <a:extLst>
              <a:ext uri="{FF2B5EF4-FFF2-40B4-BE49-F238E27FC236}">
                <a16:creationId xmlns:a16="http://schemas.microsoft.com/office/drawing/2014/main" id="{7C62DF4A-DDCC-F900-C06E-D17F5CC2BC55}"/>
              </a:ext>
            </a:extLst>
          </p:cNvPr>
          <p:cNvSpPr/>
          <p:nvPr/>
        </p:nvSpPr>
        <p:spPr>
          <a:xfrm>
            <a:off x="295275" y="229819"/>
            <a:ext cx="8718096" cy="462635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77721CE0-8D89-F03C-C6BC-14EE3276CA39}"/>
              </a:ext>
            </a:extLst>
          </p:cNvPr>
          <p:cNvGrpSpPr/>
          <p:nvPr/>
        </p:nvGrpSpPr>
        <p:grpSpPr>
          <a:xfrm>
            <a:off x="-136148" y="2571370"/>
            <a:ext cx="5254543" cy="2596948"/>
            <a:chOff x="-4360922" y="2799847"/>
            <a:chExt cx="6264557" cy="3142428"/>
          </a:xfrm>
        </p:grpSpPr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00E7F1D0-FB01-4A97-AD45-08C06298388B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F04C7F17-427F-9FA7-5179-9240CAD8B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E46C4A-A8D7-5644-8F1D-1FE4FE63F4FA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DD32F20A-C61C-38D3-645B-98BEE4B03B10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45" name="Nhóm 44">
                <a:extLst>
                  <a:ext uri="{FF2B5EF4-FFF2-40B4-BE49-F238E27FC236}">
                    <a16:creationId xmlns:a16="http://schemas.microsoft.com/office/drawing/2014/main" id="{188E140F-5E8C-2C46-BCF0-50169A39D3A0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40" name="Hình ảnh 39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CD6661F3-D019-A1B2-B996-D7938C10C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46" name="Hình chữ nhật 45">
                  <a:extLst>
                    <a:ext uri="{FF2B5EF4-FFF2-40B4-BE49-F238E27FC236}">
                      <a16:creationId xmlns:a16="http://schemas.microsoft.com/office/drawing/2014/main" id="{5843575A-8E30-5F35-D2C0-E27369336F4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8CE81C0F-7B15-42CC-91C4-46A58D53E7E1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52" name="Hình ảnh 51">
                  <a:extLst>
                    <a:ext uri="{FF2B5EF4-FFF2-40B4-BE49-F238E27FC236}">
                      <a16:creationId xmlns:a16="http://schemas.microsoft.com/office/drawing/2014/main" id="{B30667C5-7066-FBF5-8181-F1B7CDE7EF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53" name="Hình chữ nhật 52">
                  <a:extLst>
                    <a:ext uri="{FF2B5EF4-FFF2-40B4-BE49-F238E27FC236}">
                      <a16:creationId xmlns:a16="http://schemas.microsoft.com/office/drawing/2014/main" id="{E9F28BFF-6D0F-9D01-8EAC-D4239DC3CA52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9978FCF4-C1D8-8E65-228C-7113968557D5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56" name="Hình ảnh 55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C5822FC2-1912-32C0-4250-CE20BE9EB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57" name="Hình chữ nhật 56">
                  <a:extLst>
                    <a:ext uri="{FF2B5EF4-FFF2-40B4-BE49-F238E27FC236}">
                      <a16:creationId xmlns:a16="http://schemas.microsoft.com/office/drawing/2014/main" id="{9053F4D1-CB26-BB5B-F516-572840ACDC0A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A900D223-8CCE-08A5-7025-B168AE8E6825}"/>
              </a:ext>
            </a:extLst>
          </p:cNvPr>
          <p:cNvGrpSpPr/>
          <p:nvPr/>
        </p:nvGrpSpPr>
        <p:grpSpPr>
          <a:xfrm>
            <a:off x="4696976" y="3085564"/>
            <a:ext cx="4220502" cy="1808251"/>
            <a:chOff x="4628223" y="2997122"/>
            <a:chExt cx="4011776" cy="157078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EB0D717-3F91-1F9E-6221-FA6C99564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5335"/>
            <a:stretch/>
          </p:blipFill>
          <p:spPr>
            <a:xfrm>
              <a:off x="4628223" y="2997122"/>
              <a:ext cx="4011776" cy="1570789"/>
            </a:xfrm>
            <a:prstGeom prst="rect">
              <a:avLst/>
            </a:prstGeom>
          </p:spPr>
        </p:pic>
        <p:sp>
          <p:nvSpPr>
            <p:cNvPr id="62" name="Hình chữ nhật 61">
              <a:extLst>
                <a:ext uri="{FF2B5EF4-FFF2-40B4-BE49-F238E27FC236}">
                  <a16:creationId xmlns:a16="http://schemas.microsoft.com/office/drawing/2014/main" id="{04ABF51D-EE84-47B7-A62F-D5E9E79EF85B}"/>
                </a:ext>
              </a:extLst>
            </p:cNvPr>
            <p:cNvSpPr/>
            <p:nvPr/>
          </p:nvSpPr>
          <p:spPr>
            <a:xfrm>
              <a:off x="4810192" y="4279581"/>
              <a:ext cx="836648" cy="20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ình chữ nhật 64">
              <a:extLst>
                <a:ext uri="{FF2B5EF4-FFF2-40B4-BE49-F238E27FC236}">
                  <a16:creationId xmlns:a16="http://schemas.microsoft.com/office/drawing/2014/main" id="{2DCB9204-34C4-5819-D3FC-12583E380A73}"/>
                </a:ext>
              </a:extLst>
            </p:cNvPr>
            <p:cNvSpPr/>
            <p:nvPr/>
          </p:nvSpPr>
          <p:spPr>
            <a:xfrm>
              <a:off x="5541233" y="4294876"/>
              <a:ext cx="836648" cy="20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ình chữ nhật 65">
              <a:extLst>
                <a:ext uri="{FF2B5EF4-FFF2-40B4-BE49-F238E27FC236}">
                  <a16:creationId xmlns:a16="http://schemas.microsoft.com/office/drawing/2014/main" id="{DFC2A96E-EB93-8A3B-FEFC-D47A138673AA}"/>
                </a:ext>
              </a:extLst>
            </p:cNvPr>
            <p:cNvSpPr/>
            <p:nvPr/>
          </p:nvSpPr>
          <p:spPr>
            <a:xfrm>
              <a:off x="6612634" y="4279580"/>
              <a:ext cx="836648" cy="2238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D3FAA642-85F9-9E2F-2D8A-0486C3BC37FC}"/>
                </a:ext>
              </a:extLst>
            </p:cNvPr>
            <p:cNvSpPr/>
            <p:nvPr/>
          </p:nvSpPr>
          <p:spPr>
            <a:xfrm>
              <a:off x="7684035" y="4279581"/>
              <a:ext cx="689998" cy="208601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AE62CA-B7E4-FFE7-78EB-154975BC5A99}"/>
              </a:ext>
            </a:extLst>
          </p:cNvPr>
          <p:cNvGrpSpPr/>
          <p:nvPr/>
        </p:nvGrpSpPr>
        <p:grpSpPr>
          <a:xfrm>
            <a:off x="5118395" y="116523"/>
            <a:ext cx="2038368" cy="2038368"/>
            <a:chOff x="5198167" y="1888497"/>
            <a:chExt cx="2717824" cy="2717824"/>
          </a:xfrm>
        </p:grpSpPr>
        <p:pic>
          <p:nvPicPr>
            <p:cNvPr id="47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F1910A39-2E8E-CD50-E379-A4E0C11E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966" b="95052" l="5404" r="93099">
                          <a14:foregroundMark x1="5924" y1="20573" x2="5924" y2="20573"/>
                          <a14:foregroundMark x1="64844" y1="9635" x2="64844" y2="9635"/>
                          <a14:foregroundMark x1="58398" y1="9115" x2="58398" y2="9115"/>
                          <a14:foregroundMark x1="62891" y1="11589" x2="62891" y2="11589"/>
                          <a14:foregroundMark x1="93359" y1="19076" x2="93359" y2="19076"/>
                          <a14:foregroundMark x1="86849" y1="91081" x2="14388" y2="91081"/>
                          <a14:foregroundMark x1="14388" y1="94076" x2="14388" y2="94076"/>
                          <a14:foregroundMark x1="63867" y1="11589" x2="63867" y2="11589"/>
                          <a14:foregroundMark x1="57878" y1="9115" x2="57878" y2="9115"/>
                          <a14:foregroundMark x1="66341" y1="13086" x2="66341" y2="13086"/>
                          <a14:foregroundMark x1="66341" y1="7096" x2="66341" y2="7096"/>
                          <a14:foregroundMark x1="66862" y1="18099" x2="66862" y2="18099"/>
                          <a14:foregroundMark x1="90885" y1="20117" x2="5404" y2="22070"/>
                          <a14:foregroundMark x1="26888" y1="12109" x2="26888" y2="12109"/>
                          <a14:foregroundMark x1="13411" y1="92057" x2="13411" y2="92057"/>
                          <a14:foregroundMark x1="87370" y1="94076" x2="87370" y2="94076"/>
                          <a14:foregroundMark x1="11914" y1="91536" x2="11914" y2="91536"/>
                          <a14:foregroundMark x1="11914" y1="93555" x2="11914" y2="93555"/>
                          <a14:foregroundMark x1="13932" y1="95052" x2="13932" y2="95052"/>
                          <a14:foregroundMark x1="58398" y1="9635" x2="67839" y2="15104"/>
                          <a14:foregroundMark x1="76888" y1="15104" x2="76888" y2="15104"/>
                          <a14:foregroundMark x1="71875" y1="13607" x2="71875" y2="13607"/>
                          <a14:foregroundMark x1="18880" y1="12630" x2="18880" y2="12630"/>
                          <a14:foregroundMark x1="73372" y1="12630" x2="73372" y2="12630"/>
                          <a14:foregroundMark x1="78385" y1="10612" x2="78385" y2="10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67" y="1888497"/>
              <a:ext cx="2717824" cy="2717824"/>
            </a:xfrm>
            <a:prstGeom prst="rect">
              <a:avLst/>
            </a:prstGeom>
          </p:spPr>
        </p:pic>
        <p:sp>
          <p:nvSpPr>
            <p:cNvPr id="48" name="TextBox 39">
              <a:extLst>
                <a:ext uri="{FF2B5EF4-FFF2-40B4-BE49-F238E27FC236}">
                  <a16:creationId xmlns:a16="http://schemas.microsoft.com/office/drawing/2014/main" id="{4F16CBD6-72C3-EF67-2E89-B1CCC22B6F42}"/>
                </a:ext>
              </a:extLst>
            </p:cNvPr>
            <p:cNvSpPr txBox="1"/>
            <p:nvPr/>
          </p:nvSpPr>
          <p:spPr>
            <a:xfrm>
              <a:off x="5704499" y="2950580"/>
              <a:ext cx="17700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950" b="1" kern="1200" dirty="0">
                  <a:solidFill>
                    <a:prstClr val="black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…</a:t>
              </a:r>
            </a:p>
          </p:txBody>
        </p:sp>
      </p:grpSp>
      <p:pic>
        <p:nvPicPr>
          <p:cNvPr id="49" name="Picture 8" descr="Diagram, shape&#10;&#10;Description automatically generated">
            <a:extLst>
              <a:ext uri="{FF2B5EF4-FFF2-40B4-BE49-F238E27FC236}">
                <a16:creationId xmlns:a16="http://schemas.microsoft.com/office/drawing/2014/main" id="{BA357516-50A6-C222-6452-18A0EC3B6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8333" r="90833">
                        <a14:foregroundMark x1="8611" y1="56944" x2="8611" y2="56944"/>
                        <a14:foregroundMark x1="90833" y1="53611" x2="90833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153" y="-556481"/>
            <a:ext cx="3429000" cy="3429000"/>
          </a:xfrm>
          <a:prstGeom prst="rect">
            <a:avLst/>
          </a:prstGeom>
        </p:spPr>
      </p:pic>
      <p:sp>
        <p:nvSpPr>
          <p:cNvPr id="50" name="TextBox 11">
            <a:extLst>
              <a:ext uri="{FF2B5EF4-FFF2-40B4-BE49-F238E27FC236}">
                <a16:creationId xmlns:a16="http://schemas.microsoft.com/office/drawing/2014/main" id="{A3B4AC46-8536-79E1-985C-5D77F942BF6A}"/>
              </a:ext>
            </a:extLst>
          </p:cNvPr>
          <p:cNvSpPr txBox="1"/>
          <p:nvPr/>
        </p:nvSpPr>
        <p:spPr>
          <a:xfrm>
            <a:off x="1423400" y="665134"/>
            <a:ext cx="2037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tục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C6C94E60-68C9-2330-DB64-B6A12330B234}"/>
              </a:ext>
            </a:extLst>
          </p:cNvPr>
          <p:cNvGrpSpPr/>
          <p:nvPr/>
        </p:nvGrpSpPr>
        <p:grpSpPr>
          <a:xfrm>
            <a:off x="880485" y="3982751"/>
            <a:ext cx="3356864" cy="481265"/>
            <a:chOff x="880485" y="3982751"/>
            <a:chExt cx="3356864" cy="48126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765F82A5-19B6-6391-A210-4CCCA0A40470}"/>
                </a:ext>
              </a:extLst>
            </p:cNvPr>
            <p:cNvSpPr txBox="1"/>
            <p:nvPr/>
          </p:nvSpPr>
          <p:spPr>
            <a:xfrm>
              <a:off x="880485" y="3984052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FD100C80-D909-6CFD-4E17-0BAA71F50E51}"/>
                </a:ext>
              </a:extLst>
            </p:cNvPr>
            <p:cNvSpPr txBox="1"/>
            <p:nvPr/>
          </p:nvSpPr>
          <p:spPr>
            <a:xfrm>
              <a:off x="1699713" y="400074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0F555BAD-592C-9B54-5094-DFBABB8BCA86}"/>
                </a:ext>
              </a:extLst>
            </p:cNvPr>
            <p:cNvSpPr txBox="1"/>
            <p:nvPr/>
          </p:nvSpPr>
          <p:spPr>
            <a:xfrm>
              <a:off x="2589730" y="39827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……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61A9FADA-C463-D9E2-5F35-91BBD5BDA8B3}"/>
                </a:ext>
              </a:extLst>
            </p:cNvPr>
            <p:cNvSpPr txBox="1"/>
            <p:nvPr/>
          </p:nvSpPr>
          <p:spPr>
            <a:xfrm>
              <a:off x="3442247" y="400235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…..</a:t>
              </a: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54C41B39-B41A-94D8-51D0-F904D3412EBA}"/>
              </a:ext>
            </a:extLst>
          </p:cNvPr>
          <p:cNvGrpSpPr/>
          <p:nvPr/>
        </p:nvGrpSpPr>
        <p:grpSpPr>
          <a:xfrm>
            <a:off x="4944957" y="4000740"/>
            <a:ext cx="3828348" cy="490703"/>
            <a:chOff x="949344" y="3934866"/>
            <a:chExt cx="3828348" cy="490703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D6EB8766-1D7F-4EFC-57C8-CA3E7F589C11}"/>
                </a:ext>
              </a:extLst>
            </p:cNvPr>
            <p:cNvSpPr txBox="1"/>
            <p:nvPr/>
          </p:nvSpPr>
          <p:spPr>
            <a:xfrm>
              <a:off x="949344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CCB244E-68FE-7A38-2176-9CD016CEB2BB}"/>
                </a:ext>
              </a:extLst>
            </p:cNvPr>
            <p:cNvSpPr txBox="1"/>
            <p:nvPr/>
          </p:nvSpPr>
          <p:spPr>
            <a:xfrm>
              <a:off x="1928849" y="3963904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3ADAFE53-5D43-3B8B-64A8-1C91973989FD}"/>
                </a:ext>
              </a:extLst>
            </p:cNvPr>
            <p:cNvSpPr txBox="1"/>
            <p:nvPr/>
          </p:nvSpPr>
          <p:spPr>
            <a:xfrm>
              <a:off x="2960297" y="3949831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9226F51E-627C-081F-EAEB-4ACC51B79806}"/>
                </a:ext>
              </a:extLst>
            </p:cNvPr>
            <p:cNvSpPr txBox="1"/>
            <p:nvPr/>
          </p:nvSpPr>
          <p:spPr>
            <a:xfrm>
              <a:off x="3982590" y="3934866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47669"/>
                  </a:solidFill>
                  <a:latin typeface="+mn-lt"/>
                </a:rPr>
                <a:t>…..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1A0AC81-DEC0-461D-670A-BEAE5A015B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298" t="10952" r="57922" b="58871"/>
          <a:stretch/>
        </p:blipFill>
        <p:spPr>
          <a:xfrm>
            <a:off x="3763391" y="528371"/>
            <a:ext cx="1734753" cy="1597004"/>
          </a:xfrm>
          <a:prstGeom prst="rect">
            <a:avLst/>
          </a:prstGeom>
        </p:spPr>
      </p:pic>
      <p:grpSp>
        <p:nvGrpSpPr>
          <p:cNvPr id="72" name="Group 26">
            <a:extLst>
              <a:ext uri="{FF2B5EF4-FFF2-40B4-BE49-F238E27FC236}">
                <a16:creationId xmlns:a16="http://schemas.microsoft.com/office/drawing/2014/main" id="{F5D862E2-B423-55B0-5112-CD59E99996FE}"/>
              </a:ext>
            </a:extLst>
          </p:cNvPr>
          <p:cNvGrpSpPr/>
          <p:nvPr/>
        </p:nvGrpSpPr>
        <p:grpSpPr>
          <a:xfrm>
            <a:off x="1444501" y="1571529"/>
            <a:ext cx="2044496" cy="2044496"/>
            <a:chOff x="718839" y="1094565"/>
            <a:chExt cx="2725994" cy="2725994"/>
          </a:xfrm>
        </p:grpSpPr>
        <p:pic>
          <p:nvPicPr>
            <p:cNvPr id="74" name="Picture 24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370D813A-B34E-FD87-CA2B-E1BAC0A3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75" name="TextBox 25">
              <a:extLst>
                <a:ext uri="{FF2B5EF4-FFF2-40B4-BE49-F238E27FC236}">
                  <a16:creationId xmlns:a16="http://schemas.microsoft.com/office/drawing/2014/main" id="{DF19C201-BA8E-4271-DF70-6D4FE46022CD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76" name="Group 27">
            <a:extLst>
              <a:ext uri="{FF2B5EF4-FFF2-40B4-BE49-F238E27FC236}">
                <a16:creationId xmlns:a16="http://schemas.microsoft.com/office/drawing/2014/main" id="{EF51D760-1601-2808-24B6-B5A0BFB67480}"/>
              </a:ext>
            </a:extLst>
          </p:cNvPr>
          <p:cNvGrpSpPr/>
          <p:nvPr/>
        </p:nvGrpSpPr>
        <p:grpSpPr>
          <a:xfrm>
            <a:off x="5755485" y="1586728"/>
            <a:ext cx="2044496" cy="2044496"/>
            <a:chOff x="718839" y="1094565"/>
            <a:chExt cx="2725994" cy="2725994"/>
          </a:xfrm>
        </p:grpSpPr>
        <p:pic>
          <p:nvPicPr>
            <p:cNvPr id="77" name="Picture 28" descr="A picture containing hanger, cookie cutter&#10;&#10;Description automatically generated">
              <a:extLst>
                <a:ext uri="{FF2B5EF4-FFF2-40B4-BE49-F238E27FC236}">
                  <a16:creationId xmlns:a16="http://schemas.microsoft.com/office/drawing/2014/main" id="{4FF360B0-2B60-EE69-6A26-827F56DDE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39" y="1094565"/>
              <a:ext cx="2725994" cy="2725994"/>
            </a:xfrm>
            <a:prstGeom prst="rect">
              <a:avLst/>
            </a:prstGeom>
          </p:spPr>
        </p:pic>
        <p:sp>
          <p:nvSpPr>
            <p:cNvPr id="78" name="TextBox 29">
              <a:extLst>
                <a:ext uri="{FF2B5EF4-FFF2-40B4-BE49-F238E27FC236}">
                  <a16:creationId xmlns:a16="http://schemas.microsoft.com/office/drawing/2014/main" id="{AE7D4A49-48C1-BFEF-56CD-2BDCF71DA528}"/>
                </a:ext>
              </a:extLst>
            </p:cNvPr>
            <p:cNvSpPr txBox="1"/>
            <p:nvPr/>
          </p:nvSpPr>
          <p:spPr>
            <a:xfrm>
              <a:off x="1347979" y="2249513"/>
              <a:ext cx="1546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Đội</a:t>
              </a:r>
              <a:r>
                <a:rPr lang="en-US" sz="3000" b="1" kern="1200" dirty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17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99A8FFF-FA5F-CB67-29EB-2590E1AA7CC2}"/>
              </a:ext>
            </a:extLst>
          </p:cNvPr>
          <p:cNvSpPr/>
          <p:nvPr/>
        </p:nvSpPr>
        <p:spPr>
          <a:xfrm>
            <a:off x="0" y="2989206"/>
            <a:ext cx="9203128" cy="2154294"/>
          </a:xfrm>
          <a:prstGeom prst="rect">
            <a:avLst/>
          </a:prstGeom>
          <a:solidFill>
            <a:srgbClr val="FB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6" name="Google Shape;2266;p59"/>
          <p:cNvGrpSpPr/>
          <p:nvPr/>
        </p:nvGrpSpPr>
        <p:grpSpPr>
          <a:xfrm>
            <a:off x="-232168" y="1300786"/>
            <a:ext cx="9569797" cy="4497759"/>
            <a:chOff x="3679172" y="2963874"/>
            <a:chExt cx="4858258" cy="1789156"/>
          </a:xfrm>
        </p:grpSpPr>
        <p:sp>
          <p:nvSpPr>
            <p:cNvPr id="2267" name="Google Shape;2267;p59"/>
            <p:cNvSpPr/>
            <p:nvPr/>
          </p:nvSpPr>
          <p:spPr>
            <a:xfrm>
              <a:off x="3679172" y="2963874"/>
              <a:ext cx="4858258" cy="1789156"/>
            </a:xfrm>
            <a:custGeom>
              <a:avLst/>
              <a:gdLst/>
              <a:ahLst/>
              <a:cxnLst/>
              <a:rect l="l" t="t" r="r" b="b"/>
              <a:pathLst>
                <a:path w="227900" h="83929" extrusionOk="0">
                  <a:moveTo>
                    <a:pt x="107837" y="0"/>
                  </a:moveTo>
                  <a:cubicBezTo>
                    <a:pt x="89073" y="0"/>
                    <a:pt x="67322" y="2719"/>
                    <a:pt x="68357" y="10663"/>
                  </a:cubicBezTo>
                  <a:cubicBezTo>
                    <a:pt x="68701" y="13161"/>
                    <a:pt x="73353" y="14109"/>
                    <a:pt x="74042" y="16607"/>
                  </a:cubicBezTo>
                  <a:cubicBezTo>
                    <a:pt x="74689" y="20355"/>
                    <a:pt x="71286" y="20139"/>
                    <a:pt x="68012" y="20441"/>
                  </a:cubicBezTo>
                  <a:cubicBezTo>
                    <a:pt x="53324" y="21690"/>
                    <a:pt x="39627" y="21690"/>
                    <a:pt x="25284" y="21690"/>
                  </a:cubicBezTo>
                  <a:cubicBezTo>
                    <a:pt x="18909" y="21991"/>
                    <a:pt x="0" y="23284"/>
                    <a:pt x="1895" y="36550"/>
                  </a:cubicBezTo>
                  <a:cubicBezTo>
                    <a:pt x="2996" y="44295"/>
                    <a:pt x="18753" y="46619"/>
                    <a:pt x="30261" y="46619"/>
                  </a:cubicBezTo>
                  <a:cubicBezTo>
                    <a:pt x="31810" y="46619"/>
                    <a:pt x="33282" y="46577"/>
                    <a:pt x="34631" y="46500"/>
                  </a:cubicBezTo>
                  <a:cubicBezTo>
                    <a:pt x="35572" y="46435"/>
                    <a:pt x="37121" y="46373"/>
                    <a:pt x="38960" y="46373"/>
                  </a:cubicBezTo>
                  <a:cubicBezTo>
                    <a:pt x="45620" y="46373"/>
                    <a:pt x="56091" y="47176"/>
                    <a:pt x="55349" y="51496"/>
                  </a:cubicBezTo>
                  <a:cubicBezTo>
                    <a:pt x="54918" y="53822"/>
                    <a:pt x="49405" y="55201"/>
                    <a:pt x="49319" y="58345"/>
                  </a:cubicBezTo>
                  <a:cubicBezTo>
                    <a:pt x="49052" y="66075"/>
                    <a:pt x="62394" y="67258"/>
                    <a:pt x="71700" y="67258"/>
                  </a:cubicBezTo>
                  <a:cubicBezTo>
                    <a:pt x="74425" y="67258"/>
                    <a:pt x="76803" y="67157"/>
                    <a:pt x="78393" y="67089"/>
                  </a:cubicBezTo>
                  <a:cubicBezTo>
                    <a:pt x="91745" y="66141"/>
                    <a:pt x="100446" y="66917"/>
                    <a:pt x="114445" y="66184"/>
                  </a:cubicBezTo>
                  <a:cubicBezTo>
                    <a:pt x="116030" y="66111"/>
                    <a:pt x="117914" y="66053"/>
                    <a:pt x="119895" y="66053"/>
                  </a:cubicBezTo>
                  <a:cubicBezTo>
                    <a:pt x="127170" y="66053"/>
                    <a:pt x="135735" y="66835"/>
                    <a:pt x="135464" y="70492"/>
                  </a:cubicBezTo>
                  <a:cubicBezTo>
                    <a:pt x="135206" y="74196"/>
                    <a:pt x="126850" y="72387"/>
                    <a:pt x="127496" y="77986"/>
                  </a:cubicBezTo>
                  <a:cubicBezTo>
                    <a:pt x="128056" y="82638"/>
                    <a:pt x="142184" y="82337"/>
                    <a:pt x="146534" y="82638"/>
                  </a:cubicBezTo>
                  <a:cubicBezTo>
                    <a:pt x="155333" y="83506"/>
                    <a:pt x="164146" y="83929"/>
                    <a:pt x="172965" y="83929"/>
                  </a:cubicBezTo>
                  <a:cubicBezTo>
                    <a:pt x="179903" y="83929"/>
                    <a:pt x="186844" y="83667"/>
                    <a:pt x="193785" y="83155"/>
                  </a:cubicBezTo>
                  <a:cubicBezTo>
                    <a:pt x="200634" y="82595"/>
                    <a:pt x="225056" y="79235"/>
                    <a:pt x="221007" y="65840"/>
                  </a:cubicBezTo>
                  <a:cubicBezTo>
                    <a:pt x="218854" y="58603"/>
                    <a:pt x="203606" y="59077"/>
                    <a:pt x="204683" y="48998"/>
                  </a:cubicBezTo>
                  <a:cubicBezTo>
                    <a:pt x="205846" y="38144"/>
                    <a:pt x="227899" y="41977"/>
                    <a:pt x="227899" y="26169"/>
                  </a:cubicBezTo>
                  <a:cubicBezTo>
                    <a:pt x="227899" y="8208"/>
                    <a:pt x="139599" y="18847"/>
                    <a:pt x="146405" y="11912"/>
                  </a:cubicBezTo>
                  <a:cubicBezTo>
                    <a:pt x="154761" y="3513"/>
                    <a:pt x="143304" y="2522"/>
                    <a:pt x="122801" y="627"/>
                  </a:cubicBezTo>
                  <a:cubicBezTo>
                    <a:pt x="118486" y="230"/>
                    <a:pt x="113288" y="0"/>
                    <a:pt x="107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4198872" y="3706299"/>
              <a:ext cx="491262" cy="53272"/>
            </a:xfrm>
            <a:custGeom>
              <a:avLst/>
              <a:gdLst/>
              <a:ahLst/>
              <a:cxnLst/>
              <a:rect l="l" t="t" r="r" b="b"/>
              <a:pathLst>
                <a:path w="23045" h="2499" extrusionOk="0">
                  <a:moveTo>
                    <a:pt x="9993" y="0"/>
                  </a:moveTo>
                  <a:cubicBezTo>
                    <a:pt x="9563" y="0"/>
                    <a:pt x="9132" y="86"/>
                    <a:pt x="8701" y="172"/>
                  </a:cubicBezTo>
                  <a:cubicBezTo>
                    <a:pt x="8055" y="388"/>
                    <a:pt x="7452" y="646"/>
                    <a:pt x="6892" y="948"/>
                  </a:cubicBezTo>
                  <a:cubicBezTo>
                    <a:pt x="6375" y="1206"/>
                    <a:pt x="5987" y="1422"/>
                    <a:pt x="5643" y="1551"/>
                  </a:cubicBezTo>
                  <a:cubicBezTo>
                    <a:pt x="5384" y="1680"/>
                    <a:pt x="5083" y="1766"/>
                    <a:pt x="4824" y="1852"/>
                  </a:cubicBezTo>
                  <a:lnTo>
                    <a:pt x="4265" y="1938"/>
                  </a:lnTo>
                  <a:lnTo>
                    <a:pt x="3877" y="1938"/>
                  </a:lnTo>
                  <a:cubicBezTo>
                    <a:pt x="2929" y="1895"/>
                    <a:pt x="1939" y="1723"/>
                    <a:pt x="1034" y="1422"/>
                  </a:cubicBezTo>
                  <a:cubicBezTo>
                    <a:pt x="533" y="1255"/>
                    <a:pt x="213" y="1191"/>
                    <a:pt x="75" y="1191"/>
                  </a:cubicBezTo>
                  <a:cubicBezTo>
                    <a:pt x="35" y="1191"/>
                    <a:pt x="10" y="1197"/>
                    <a:pt x="0" y="1206"/>
                  </a:cubicBezTo>
                  <a:cubicBezTo>
                    <a:pt x="0" y="1249"/>
                    <a:pt x="302" y="1422"/>
                    <a:pt x="905" y="1680"/>
                  </a:cubicBezTo>
                  <a:cubicBezTo>
                    <a:pt x="1206" y="1852"/>
                    <a:pt x="1594" y="1982"/>
                    <a:pt x="2111" y="2154"/>
                  </a:cubicBezTo>
                  <a:cubicBezTo>
                    <a:pt x="2671" y="2369"/>
                    <a:pt x="3274" y="2498"/>
                    <a:pt x="3877" y="2498"/>
                  </a:cubicBezTo>
                  <a:lnTo>
                    <a:pt x="4351" y="2498"/>
                  </a:lnTo>
                  <a:lnTo>
                    <a:pt x="4911" y="2412"/>
                  </a:lnTo>
                  <a:cubicBezTo>
                    <a:pt x="5255" y="2326"/>
                    <a:pt x="5557" y="2197"/>
                    <a:pt x="5858" y="2111"/>
                  </a:cubicBezTo>
                  <a:cubicBezTo>
                    <a:pt x="6203" y="1938"/>
                    <a:pt x="6634" y="1723"/>
                    <a:pt x="7107" y="1465"/>
                  </a:cubicBezTo>
                  <a:cubicBezTo>
                    <a:pt x="7887" y="1092"/>
                    <a:pt x="8854" y="559"/>
                    <a:pt x="10154" y="559"/>
                  </a:cubicBezTo>
                  <a:cubicBezTo>
                    <a:pt x="10506" y="559"/>
                    <a:pt x="10882" y="598"/>
                    <a:pt x="11285" y="689"/>
                  </a:cubicBezTo>
                  <a:cubicBezTo>
                    <a:pt x="11932" y="862"/>
                    <a:pt x="12578" y="1034"/>
                    <a:pt x="13267" y="1249"/>
                  </a:cubicBezTo>
                  <a:cubicBezTo>
                    <a:pt x="13999" y="1422"/>
                    <a:pt x="14688" y="1551"/>
                    <a:pt x="15420" y="1551"/>
                  </a:cubicBezTo>
                  <a:cubicBezTo>
                    <a:pt x="16670" y="1637"/>
                    <a:pt x="17876" y="1594"/>
                    <a:pt x="19082" y="1637"/>
                  </a:cubicBezTo>
                  <a:cubicBezTo>
                    <a:pt x="19223" y="1635"/>
                    <a:pt x="19361" y="1634"/>
                    <a:pt x="19495" y="1634"/>
                  </a:cubicBezTo>
                  <a:cubicBezTo>
                    <a:pt x="21522" y="1634"/>
                    <a:pt x="22663" y="1879"/>
                    <a:pt x="22964" y="1879"/>
                  </a:cubicBezTo>
                  <a:cubicBezTo>
                    <a:pt x="23018" y="1879"/>
                    <a:pt x="23044" y="1871"/>
                    <a:pt x="23044" y="1852"/>
                  </a:cubicBezTo>
                  <a:cubicBezTo>
                    <a:pt x="23044" y="1809"/>
                    <a:pt x="22743" y="1680"/>
                    <a:pt x="22097" y="1465"/>
                  </a:cubicBezTo>
                  <a:cubicBezTo>
                    <a:pt x="21106" y="1206"/>
                    <a:pt x="20115" y="1077"/>
                    <a:pt x="19082" y="1034"/>
                  </a:cubicBezTo>
                  <a:cubicBezTo>
                    <a:pt x="17876" y="1034"/>
                    <a:pt x="16670" y="1034"/>
                    <a:pt x="15463" y="991"/>
                  </a:cubicBezTo>
                  <a:cubicBezTo>
                    <a:pt x="14817" y="948"/>
                    <a:pt x="14128" y="862"/>
                    <a:pt x="13482" y="689"/>
                  </a:cubicBezTo>
                  <a:cubicBezTo>
                    <a:pt x="12793" y="474"/>
                    <a:pt x="12104" y="302"/>
                    <a:pt x="11415" y="129"/>
                  </a:cubicBezTo>
                  <a:cubicBezTo>
                    <a:pt x="11156" y="86"/>
                    <a:pt x="10898" y="43"/>
                    <a:pt x="10682" y="43"/>
                  </a:cubicBezTo>
                  <a:lnTo>
                    <a:pt x="9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5706573" y="3168437"/>
              <a:ext cx="503200" cy="47559"/>
            </a:xfrm>
            <a:custGeom>
              <a:avLst/>
              <a:gdLst/>
              <a:ahLst/>
              <a:cxnLst/>
              <a:rect l="l" t="t" r="r" b="b"/>
              <a:pathLst>
                <a:path w="23605" h="2231" extrusionOk="0">
                  <a:moveTo>
                    <a:pt x="11032" y="0"/>
                  </a:moveTo>
                  <a:cubicBezTo>
                    <a:pt x="10344" y="0"/>
                    <a:pt x="9673" y="89"/>
                    <a:pt x="9002" y="249"/>
                  </a:cubicBezTo>
                  <a:cubicBezTo>
                    <a:pt x="8227" y="421"/>
                    <a:pt x="7581" y="593"/>
                    <a:pt x="7021" y="766"/>
                  </a:cubicBezTo>
                  <a:cubicBezTo>
                    <a:pt x="6289" y="1024"/>
                    <a:pt x="5513" y="1240"/>
                    <a:pt x="4738" y="1369"/>
                  </a:cubicBezTo>
                  <a:cubicBezTo>
                    <a:pt x="4480" y="1455"/>
                    <a:pt x="4178" y="1455"/>
                    <a:pt x="3877" y="1455"/>
                  </a:cubicBezTo>
                  <a:lnTo>
                    <a:pt x="3791" y="1455"/>
                  </a:lnTo>
                  <a:cubicBezTo>
                    <a:pt x="3690" y="1468"/>
                    <a:pt x="3592" y="1473"/>
                    <a:pt x="3498" y="1473"/>
                  </a:cubicBezTo>
                  <a:cubicBezTo>
                    <a:pt x="3269" y="1473"/>
                    <a:pt x="3056" y="1442"/>
                    <a:pt x="2843" y="1412"/>
                  </a:cubicBezTo>
                  <a:cubicBezTo>
                    <a:pt x="2584" y="1369"/>
                    <a:pt x="2326" y="1326"/>
                    <a:pt x="2068" y="1240"/>
                  </a:cubicBezTo>
                  <a:cubicBezTo>
                    <a:pt x="1852" y="1153"/>
                    <a:pt x="1637" y="1067"/>
                    <a:pt x="1422" y="981"/>
                  </a:cubicBezTo>
                  <a:lnTo>
                    <a:pt x="948" y="723"/>
                  </a:lnTo>
                  <a:cubicBezTo>
                    <a:pt x="345" y="335"/>
                    <a:pt x="43" y="163"/>
                    <a:pt x="43" y="163"/>
                  </a:cubicBezTo>
                  <a:cubicBezTo>
                    <a:pt x="0" y="163"/>
                    <a:pt x="215" y="464"/>
                    <a:pt x="775" y="938"/>
                  </a:cubicBezTo>
                  <a:lnTo>
                    <a:pt x="1249" y="1283"/>
                  </a:lnTo>
                  <a:cubicBezTo>
                    <a:pt x="1465" y="1412"/>
                    <a:pt x="1680" y="1541"/>
                    <a:pt x="1895" y="1627"/>
                  </a:cubicBezTo>
                  <a:cubicBezTo>
                    <a:pt x="2197" y="1756"/>
                    <a:pt x="2455" y="1843"/>
                    <a:pt x="2757" y="1929"/>
                  </a:cubicBezTo>
                  <a:cubicBezTo>
                    <a:pt x="3101" y="1972"/>
                    <a:pt x="3446" y="2015"/>
                    <a:pt x="3791" y="2015"/>
                  </a:cubicBezTo>
                  <a:lnTo>
                    <a:pt x="3920" y="2015"/>
                  </a:lnTo>
                  <a:cubicBezTo>
                    <a:pt x="4221" y="2015"/>
                    <a:pt x="4523" y="1972"/>
                    <a:pt x="4824" y="1929"/>
                  </a:cubicBezTo>
                  <a:cubicBezTo>
                    <a:pt x="5643" y="1799"/>
                    <a:pt x="6418" y="1584"/>
                    <a:pt x="7193" y="1326"/>
                  </a:cubicBezTo>
                  <a:cubicBezTo>
                    <a:pt x="7753" y="1153"/>
                    <a:pt x="8356" y="938"/>
                    <a:pt x="9132" y="766"/>
                  </a:cubicBezTo>
                  <a:cubicBezTo>
                    <a:pt x="9731" y="640"/>
                    <a:pt x="10353" y="560"/>
                    <a:pt x="10981" y="560"/>
                  </a:cubicBezTo>
                  <a:cubicBezTo>
                    <a:pt x="11211" y="560"/>
                    <a:pt x="11442" y="570"/>
                    <a:pt x="11673" y="593"/>
                  </a:cubicBezTo>
                  <a:cubicBezTo>
                    <a:pt x="12534" y="723"/>
                    <a:pt x="13353" y="1024"/>
                    <a:pt x="14128" y="1369"/>
                  </a:cubicBezTo>
                  <a:cubicBezTo>
                    <a:pt x="14774" y="1670"/>
                    <a:pt x="15420" y="1886"/>
                    <a:pt x="16066" y="2058"/>
                  </a:cubicBezTo>
                  <a:cubicBezTo>
                    <a:pt x="16583" y="2187"/>
                    <a:pt x="17057" y="2230"/>
                    <a:pt x="17574" y="2230"/>
                  </a:cubicBezTo>
                  <a:cubicBezTo>
                    <a:pt x="17918" y="2230"/>
                    <a:pt x="18263" y="2187"/>
                    <a:pt x="18608" y="2101"/>
                  </a:cubicBezTo>
                  <a:cubicBezTo>
                    <a:pt x="19124" y="2015"/>
                    <a:pt x="19340" y="1929"/>
                    <a:pt x="19469" y="1886"/>
                  </a:cubicBezTo>
                  <a:lnTo>
                    <a:pt x="19598" y="1843"/>
                  </a:lnTo>
                  <a:cubicBezTo>
                    <a:pt x="20158" y="1670"/>
                    <a:pt x="20718" y="1498"/>
                    <a:pt x="21321" y="1369"/>
                  </a:cubicBezTo>
                  <a:cubicBezTo>
                    <a:pt x="21709" y="1283"/>
                    <a:pt x="22140" y="1240"/>
                    <a:pt x="22570" y="1240"/>
                  </a:cubicBezTo>
                  <a:cubicBezTo>
                    <a:pt x="23094" y="1272"/>
                    <a:pt x="23394" y="1355"/>
                    <a:pt x="23526" y="1355"/>
                  </a:cubicBezTo>
                  <a:cubicBezTo>
                    <a:pt x="23568" y="1355"/>
                    <a:pt x="23594" y="1346"/>
                    <a:pt x="23604" y="1326"/>
                  </a:cubicBezTo>
                  <a:cubicBezTo>
                    <a:pt x="23604" y="1283"/>
                    <a:pt x="23303" y="1110"/>
                    <a:pt x="22613" y="938"/>
                  </a:cubicBezTo>
                  <a:cubicBezTo>
                    <a:pt x="22336" y="888"/>
                    <a:pt x="22073" y="867"/>
                    <a:pt x="21808" y="867"/>
                  </a:cubicBezTo>
                  <a:cubicBezTo>
                    <a:pt x="21620" y="867"/>
                    <a:pt x="21431" y="877"/>
                    <a:pt x="21235" y="895"/>
                  </a:cubicBezTo>
                  <a:cubicBezTo>
                    <a:pt x="20632" y="981"/>
                    <a:pt x="20029" y="1110"/>
                    <a:pt x="19426" y="1283"/>
                  </a:cubicBezTo>
                  <a:lnTo>
                    <a:pt x="19297" y="1326"/>
                  </a:lnTo>
                  <a:cubicBezTo>
                    <a:pt x="19211" y="1326"/>
                    <a:pt x="18952" y="1412"/>
                    <a:pt x="18478" y="1541"/>
                  </a:cubicBezTo>
                  <a:cubicBezTo>
                    <a:pt x="18139" y="1601"/>
                    <a:pt x="17789" y="1633"/>
                    <a:pt x="17440" y="1633"/>
                  </a:cubicBezTo>
                  <a:cubicBezTo>
                    <a:pt x="17036" y="1633"/>
                    <a:pt x="16631" y="1590"/>
                    <a:pt x="16239" y="1498"/>
                  </a:cubicBezTo>
                  <a:cubicBezTo>
                    <a:pt x="15593" y="1326"/>
                    <a:pt x="14946" y="1110"/>
                    <a:pt x="14386" y="852"/>
                  </a:cubicBezTo>
                  <a:cubicBezTo>
                    <a:pt x="13525" y="464"/>
                    <a:pt x="12664" y="206"/>
                    <a:pt x="11759" y="33"/>
                  </a:cubicBezTo>
                  <a:cubicBezTo>
                    <a:pt x="11514" y="11"/>
                    <a:pt x="11272" y="0"/>
                    <a:pt x="11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5192374" y="3628234"/>
              <a:ext cx="482991" cy="33447"/>
            </a:xfrm>
            <a:custGeom>
              <a:avLst/>
              <a:gdLst/>
              <a:ahLst/>
              <a:cxnLst/>
              <a:rect l="l" t="t" r="r" b="b"/>
              <a:pathLst>
                <a:path w="22657" h="1569" extrusionOk="0">
                  <a:moveTo>
                    <a:pt x="13741" y="1"/>
                  </a:moveTo>
                  <a:cubicBezTo>
                    <a:pt x="12879" y="1"/>
                    <a:pt x="12061" y="130"/>
                    <a:pt x="11242" y="346"/>
                  </a:cubicBezTo>
                  <a:cubicBezTo>
                    <a:pt x="10369" y="564"/>
                    <a:pt x="9462" y="678"/>
                    <a:pt x="8553" y="678"/>
                  </a:cubicBezTo>
                  <a:cubicBezTo>
                    <a:pt x="8026" y="678"/>
                    <a:pt x="7499" y="640"/>
                    <a:pt x="6978" y="561"/>
                  </a:cubicBezTo>
                  <a:cubicBezTo>
                    <a:pt x="6246" y="475"/>
                    <a:pt x="5514" y="432"/>
                    <a:pt x="4738" y="432"/>
                  </a:cubicBezTo>
                  <a:lnTo>
                    <a:pt x="3748" y="432"/>
                  </a:lnTo>
                  <a:lnTo>
                    <a:pt x="2843" y="561"/>
                  </a:lnTo>
                  <a:cubicBezTo>
                    <a:pt x="2542" y="647"/>
                    <a:pt x="2283" y="733"/>
                    <a:pt x="2068" y="776"/>
                  </a:cubicBezTo>
                  <a:cubicBezTo>
                    <a:pt x="1594" y="905"/>
                    <a:pt x="1206" y="1078"/>
                    <a:pt x="905" y="1164"/>
                  </a:cubicBezTo>
                  <a:cubicBezTo>
                    <a:pt x="302" y="1379"/>
                    <a:pt x="0" y="1509"/>
                    <a:pt x="0" y="1552"/>
                  </a:cubicBezTo>
                  <a:cubicBezTo>
                    <a:pt x="12" y="1563"/>
                    <a:pt x="42" y="1568"/>
                    <a:pt x="92" y="1568"/>
                  </a:cubicBezTo>
                  <a:cubicBezTo>
                    <a:pt x="230" y="1568"/>
                    <a:pt x="518" y="1529"/>
                    <a:pt x="991" y="1465"/>
                  </a:cubicBezTo>
                  <a:cubicBezTo>
                    <a:pt x="1336" y="1422"/>
                    <a:pt x="1723" y="1336"/>
                    <a:pt x="2197" y="1250"/>
                  </a:cubicBezTo>
                  <a:cubicBezTo>
                    <a:pt x="2412" y="1207"/>
                    <a:pt x="2671" y="1121"/>
                    <a:pt x="2929" y="1078"/>
                  </a:cubicBezTo>
                  <a:lnTo>
                    <a:pt x="3834" y="992"/>
                  </a:lnTo>
                  <a:lnTo>
                    <a:pt x="4738" y="992"/>
                  </a:lnTo>
                  <a:cubicBezTo>
                    <a:pt x="5471" y="1035"/>
                    <a:pt x="6203" y="1078"/>
                    <a:pt x="6935" y="1164"/>
                  </a:cubicBezTo>
                  <a:cubicBezTo>
                    <a:pt x="7458" y="1241"/>
                    <a:pt x="7987" y="1279"/>
                    <a:pt x="8517" y="1279"/>
                  </a:cubicBezTo>
                  <a:cubicBezTo>
                    <a:pt x="9471" y="1279"/>
                    <a:pt x="10430" y="1155"/>
                    <a:pt x="11372" y="905"/>
                  </a:cubicBezTo>
                  <a:cubicBezTo>
                    <a:pt x="12147" y="690"/>
                    <a:pt x="12965" y="604"/>
                    <a:pt x="13741" y="561"/>
                  </a:cubicBezTo>
                  <a:cubicBezTo>
                    <a:pt x="14387" y="604"/>
                    <a:pt x="14990" y="647"/>
                    <a:pt x="15593" y="733"/>
                  </a:cubicBezTo>
                  <a:cubicBezTo>
                    <a:pt x="16626" y="862"/>
                    <a:pt x="17316" y="949"/>
                    <a:pt x="17789" y="1035"/>
                  </a:cubicBezTo>
                  <a:lnTo>
                    <a:pt x="18737" y="1121"/>
                  </a:lnTo>
                  <a:lnTo>
                    <a:pt x="20460" y="1250"/>
                  </a:lnTo>
                  <a:lnTo>
                    <a:pt x="21666" y="1250"/>
                  </a:lnTo>
                  <a:cubicBezTo>
                    <a:pt x="22312" y="1250"/>
                    <a:pt x="22657" y="1207"/>
                    <a:pt x="22657" y="1164"/>
                  </a:cubicBezTo>
                  <a:cubicBezTo>
                    <a:pt x="22657" y="1121"/>
                    <a:pt x="22312" y="1035"/>
                    <a:pt x="21666" y="949"/>
                  </a:cubicBezTo>
                  <a:lnTo>
                    <a:pt x="20460" y="819"/>
                  </a:lnTo>
                  <a:lnTo>
                    <a:pt x="18823" y="561"/>
                  </a:lnTo>
                  <a:lnTo>
                    <a:pt x="17876" y="432"/>
                  </a:lnTo>
                  <a:cubicBezTo>
                    <a:pt x="17402" y="389"/>
                    <a:pt x="16713" y="259"/>
                    <a:pt x="15636" y="130"/>
                  </a:cubicBezTo>
                  <a:cubicBezTo>
                    <a:pt x="15033" y="44"/>
                    <a:pt x="14387" y="1"/>
                    <a:pt x="13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5837868" y="3985068"/>
              <a:ext cx="453615" cy="36432"/>
            </a:xfrm>
            <a:custGeom>
              <a:avLst/>
              <a:gdLst/>
              <a:ahLst/>
              <a:cxnLst/>
              <a:rect l="l" t="t" r="r" b="b"/>
              <a:pathLst>
                <a:path w="21279" h="1709" extrusionOk="0">
                  <a:moveTo>
                    <a:pt x="10009" y="0"/>
                  </a:moveTo>
                  <a:cubicBezTo>
                    <a:pt x="9429" y="0"/>
                    <a:pt x="8838" y="40"/>
                    <a:pt x="8271" y="103"/>
                  </a:cubicBezTo>
                  <a:cubicBezTo>
                    <a:pt x="7581" y="233"/>
                    <a:pt x="6978" y="319"/>
                    <a:pt x="6505" y="405"/>
                  </a:cubicBezTo>
                  <a:cubicBezTo>
                    <a:pt x="5514" y="620"/>
                    <a:pt x="4868" y="750"/>
                    <a:pt x="4437" y="793"/>
                  </a:cubicBezTo>
                  <a:cubicBezTo>
                    <a:pt x="4006" y="836"/>
                    <a:pt x="3791" y="836"/>
                    <a:pt x="3662" y="836"/>
                  </a:cubicBezTo>
                  <a:lnTo>
                    <a:pt x="3576" y="836"/>
                  </a:lnTo>
                  <a:cubicBezTo>
                    <a:pt x="3289" y="863"/>
                    <a:pt x="3003" y="877"/>
                    <a:pt x="2718" y="877"/>
                  </a:cubicBezTo>
                  <a:cubicBezTo>
                    <a:pt x="2103" y="877"/>
                    <a:pt x="1494" y="811"/>
                    <a:pt x="905" y="663"/>
                  </a:cubicBezTo>
                  <a:cubicBezTo>
                    <a:pt x="495" y="537"/>
                    <a:pt x="224" y="457"/>
                    <a:pt x="91" y="457"/>
                  </a:cubicBezTo>
                  <a:cubicBezTo>
                    <a:pt x="42" y="457"/>
                    <a:pt x="12" y="468"/>
                    <a:pt x="1" y="491"/>
                  </a:cubicBezTo>
                  <a:cubicBezTo>
                    <a:pt x="1" y="534"/>
                    <a:pt x="259" y="707"/>
                    <a:pt x="819" y="965"/>
                  </a:cubicBezTo>
                  <a:cubicBezTo>
                    <a:pt x="1632" y="1275"/>
                    <a:pt x="2480" y="1445"/>
                    <a:pt x="3332" y="1445"/>
                  </a:cubicBezTo>
                  <a:cubicBezTo>
                    <a:pt x="3427" y="1445"/>
                    <a:pt x="3523" y="1443"/>
                    <a:pt x="3619" y="1439"/>
                  </a:cubicBezTo>
                  <a:lnTo>
                    <a:pt x="3705" y="1439"/>
                  </a:lnTo>
                  <a:cubicBezTo>
                    <a:pt x="3834" y="1439"/>
                    <a:pt x="4049" y="1439"/>
                    <a:pt x="4523" y="1353"/>
                  </a:cubicBezTo>
                  <a:cubicBezTo>
                    <a:pt x="4954" y="1266"/>
                    <a:pt x="5643" y="1180"/>
                    <a:pt x="6634" y="1008"/>
                  </a:cubicBezTo>
                  <a:cubicBezTo>
                    <a:pt x="7764" y="744"/>
                    <a:pt x="8928" y="612"/>
                    <a:pt x="10125" y="612"/>
                  </a:cubicBezTo>
                  <a:cubicBezTo>
                    <a:pt x="10296" y="612"/>
                    <a:pt x="10467" y="615"/>
                    <a:pt x="10640" y="620"/>
                  </a:cubicBezTo>
                  <a:cubicBezTo>
                    <a:pt x="11372" y="663"/>
                    <a:pt x="12147" y="793"/>
                    <a:pt x="12879" y="1008"/>
                  </a:cubicBezTo>
                  <a:cubicBezTo>
                    <a:pt x="13525" y="1180"/>
                    <a:pt x="14085" y="1353"/>
                    <a:pt x="14602" y="1482"/>
                  </a:cubicBezTo>
                  <a:cubicBezTo>
                    <a:pt x="15173" y="1625"/>
                    <a:pt x="15774" y="1708"/>
                    <a:pt x="16379" y="1708"/>
                  </a:cubicBezTo>
                  <a:cubicBezTo>
                    <a:pt x="16505" y="1708"/>
                    <a:pt x="16630" y="1705"/>
                    <a:pt x="16756" y="1697"/>
                  </a:cubicBezTo>
                  <a:cubicBezTo>
                    <a:pt x="17187" y="1654"/>
                    <a:pt x="17402" y="1654"/>
                    <a:pt x="17531" y="1654"/>
                  </a:cubicBezTo>
                  <a:lnTo>
                    <a:pt x="17660" y="1654"/>
                  </a:lnTo>
                  <a:cubicBezTo>
                    <a:pt x="18866" y="1439"/>
                    <a:pt x="19728" y="1266"/>
                    <a:pt x="20331" y="1223"/>
                  </a:cubicBezTo>
                  <a:cubicBezTo>
                    <a:pt x="20934" y="1223"/>
                    <a:pt x="21235" y="1223"/>
                    <a:pt x="21235" y="1137"/>
                  </a:cubicBezTo>
                  <a:cubicBezTo>
                    <a:pt x="21279" y="1051"/>
                    <a:pt x="20977" y="965"/>
                    <a:pt x="20331" y="922"/>
                  </a:cubicBezTo>
                  <a:cubicBezTo>
                    <a:pt x="20105" y="911"/>
                    <a:pt x="19876" y="906"/>
                    <a:pt x="19646" y="906"/>
                  </a:cubicBezTo>
                  <a:cubicBezTo>
                    <a:pt x="18955" y="906"/>
                    <a:pt x="18253" y="954"/>
                    <a:pt x="17574" y="1051"/>
                  </a:cubicBezTo>
                  <a:cubicBezTo>
                    <a:pt x="17273" y="1094"/>
                    <a:pt x="17014" y="1137"/>
                    <a:pt x="16713" y="1137"/>
                  </a:cubicBezTo>
                  <a:cubicBezTo>
                    <a:pt x="16595" y="1145"/>
                    <a:pt x="16476" y="1148"/>
                    <a:pt x="16358" y="1148"/>
                  </a:cubicBezTo>
                  <a:cubicBezTo>
                    <a:pt x="15788" y="1148"/>
                    <a:pt x="15224" y="1065"/>
                    <a:pt x="14688" y="922"/>
                  </a:cubicBezTo>
                  <a:cubicBezTo>
                    <a:pt x="14215" y="793"/>
                    <a:pt x="13655" y="663"/>
                    <a:pt x="13009" y="448"/>
                  </a:cubicBezTo>
                  <a:cubicBezTo>
                    <a:pt x="12233" y="233"/>
                    <a:pt x="11458" y="60"/>
                    <a:pt x="10640" y="17"/>
                  </a:cubicBezTo>
                  <a:cubicBezTo>
                    <a:pt x="10432" y="6"/>
                    <a:pt x="10221" y="0"/>
                    <a:pt x="10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6184043" y="3555520"/>
              <a:ext cx="311278" cy="28438"/>
            </a:xfrm>
            <a:custGeom>
              <a:avLst/>
              <a:gdLst/>
              <a:ahLst/>
              <a:cxnLst/>
              <a:rect l="l" t="t" r="r" b="b"/>
              <a:pathLst>
                <a:path w="14602" h="1334" extrusionOk="0">
                  <a:moveTo>
                    <a:pt x="10993" y="1"/>
                  </a:moveTo>
                  <a:cubicBezTo>
                    <a:pt x="9755" y="1"/>
                    <a:pt x="8517" y="123"/>
                    <a:pt x="7279" y="311"/>
                  </a:cubicBezTo>
                  <a:cubicBezTo>
                    <a:pt x="5901" y="526"/>
                    <a:pt x="4523" y="655"/>
                    <a:pt x="3101" y="698"/>
                  </a:cubicBezTo>
                  <a:cubicBezTo>
                    <a:pt x="3015" y="720"/>
                    <a:pt x="2918" y="731"/>
                    <a:pt x="2816" y="731"/>
                  </a:cubicBezTo>
                  <a:cubicBezTo>
                    <a:pt x="2714" y="731"/>
                    <a:pt x="2606" y="720"/>
                    <a:pt x="2498" y="698"/>
                  </a:cubicBezTo>
                  <a:cubicBezTo>
                    <a:pt x="1436" y="698"/>
                    <a:pt x="718" y="641"/>
                    <a:pt x="345" y="641"/>
                  </a:cubicBezTo>
                  <a:cubicBezTo>
                    <a:pt x="158" y="641"/>
                    <a:pt x="57" y="655"/>
                    <a:pt x="43" y="698"/>
                  </a:cubicBezTo>
                  <a:cubicBezTo>
                    <a:pt x="0" y="871"/>
                    <a:pt x="818" y="1172"/>
                    <a:pt x="2498" y="1301"/>
                  </a:cubicBezTo>
                  <a:cubicBezTo>
                    <a:pt x="2606" y="1323"/>
                    <a:pt x="2714" y="1334"/>
                    <a:pt x="2816" y="1334"/>
                  </a:cubicBezTo>
                  <a:cubicBezTo>
                    <a:pt x="2918" y="1334"/>
                    <a:pt x="3015" y="1323"/>
                    <a:pt x="3101" y="1301"/>
                  </a:cubicBezTo>
                  <a:cubicBezTo>
                    <a:pt x="4523" y="1258"/>
                    <a:pt x="5944" y="1129"/>
                    <a:pt x="7366" y="871"/>
                  </a:cubicBezTo>
                  <a:cubicBezTo>
                    <a:pt x="8514" y="691"/>
                    <a:pt x="9663" y="601"/>
                    <a:pt x="10811" y="601"/>
                  </a:cubicBezTo>
                  <a:cubicBezTo>
                    <a:pt x="11041" y="601"/>
                    <a:pt x="11271" y="605"/>
                    <a:pt x="11501" y="612"/>
                  </a:cubicBezTo>
                  <a:lnTo>
                    <a:pt x="12104" y="612"/>
                  </a:lnTo>
                  <a:cubicBezTo>
                    <a:pt x="13276" y="644"/>
                    <a:pt x="14053" y="746"/>
                    <a:pt x="14381" y="746"/>
                  </a:cubicBezTo>
                  <a:cubicBezTo>
                    <a:pt x="14499" y="746"/>
                    <a:pt x="14559" y="732"/>
                    <a:pt x="14559" y="698"/>
                  </a:cubicBezTo>
                  <a:cubicBezTo>
                    <a:pt x="14602" y="569"/>
                    <a:pt x="13826" y="268"/>
                    <a:pt x="12147" y="52"/>
                  </a:cubicBezTo>
                  <a:lnTo>
                    <a:pt x="11544" y="9"/>
                  </a:lnTo>
                  <a:cubicBezTo>
                    <a:pt x="11360" y="4"/>
                    <a:pt x="11176" y="1"/>
                    <a:pt x="10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9"/>
            <p:cNvSpPr/>
            <p:nvPr/>
          </p:nvSpPr>
          <p:spPr>
            <a:xfrm>
              <a:off x="7928624" y="3556629"/>
              <a:ext cx="283757" cy="32275"/>
            </a:xfrm>
            <a:custGeom>
              <a:avLst/>
              <a:gdLst/>
              <a:ahLst/>
              <a:cxnLst/>
              <a:rect l="l" t="t" r="r" b="b"/>
              <a:pathLst>
                <a:path w="13311" h="1514" extrusionOk="0">
                  <a:moveTo>
                    <a:pt x="10467" y="0"/>
                  </a:moveTo>
                  <a:cubicBezTo>
                    <a:pt x="9132" y="0"/>
                    <a:pt x="7840" y="216"/>
                    <a:pt x="6548" y="517"/>
                  </a:cubicBezTo>
                  <a:cubicBezTo>
                    <a:pt x="5583" y="793"/>
                    <a:pt x="4563" y="931"/>
                    <a:pt x="3554" y="931"/>
                  </a:cubicBezTo>
                  <a:cubicBezTo>
                    <a:pt x="3302" y="931"/>
                    <a:pt x="3050" y="922"/>
                    <a:pt x="2800" y="905"/>
                  </a:cubicBezTo>
                  <a:cubicBezTo>
                    <a:pt x="2628" y="905"/>
                    <a:pt x="2456" y="862"/>
                    <a:pt x="2327" y="819"/>
                  </a:cubicBezTo>
                  <a:lnTo>
                    <a:pt x="2240" y="819"/>
                  </a:lnTo>
                  <a:cubicBezTo>
                    <a:pt x="1939" y="776"/>
                    <a:pt x="1594" y="733"/>
                    <a:pt x="1293" y="646"/>
                  </a:cubicBezTo>
                  <a:cubicBezTo>
                    <a:pt x="1077" y="603"/>
                    <a:pt x="862" y="517"/>
                    <a:pt x="604" y="474"/>
                  </a:cubicBezTo>
                  <a:cubicBezTo>
                    <a:pt x="381" y="391"/>
                    <a:pt x="230" y="343"/>
                    <a:pt x="140" y="343"/>
                  </a:cubicBezTo>
                  <a:cubicBezTo>
                    <a:pt x="90" y="343"/>
                    <a:pt x="59" y="357"/>
                    <a:pt x="44" y="388"/>
                  </a:cubicBezTo>
                  <a:cubicBezTo>
                    <a:pt x="1" y="431"/>
                    <a:pt x="173" y="560"/>
                    <a:pt x="518" y="733"/>
                  </a:cubicBezTo>
                  <a:cubicBezTo>
                    <a:pt x="690" y="862"/>
                    <a:pt x="905" y="991"/>
                    <a:pt x="1164" y="1077"/>
                  </a:cubicBezTo>
                  <a:cubicBezTo>
                    <a:pt x="1465" y="1206"/>
                    <a:pt x="1810" y="1336"/>
                    <a:pt x="2154" y="1422"/>
                  </a:cubicBezTo>
                  <a:lnTo>
                    <a:pt x="2197" y="1422"/>
                  </a:lnTo>
                  <a:cubicBezTo>
                    <a:pt x="2370" y="1422"/>
                    <a:pt x="2542" y="1465"/>
                    <a:pt x="2714" y="1465"/>
                  </a:cubicBezTo>
                  <a:cubicBezTo>
                    <a:pt x="3055" y="1498"/>
                    <a:pt x="3396" y="1514"/>
                    <a:pt x="3737" y="1514"/>
                  </a:cubicBezTo>
                  <a:cubicBezTo>
                    <a:pt x="4729" y="1514"/>
                    <a:pt x="5715" y="1377"/>
                    <a:pt x="6677" y="1120"/>
                  </a:cubicBezTo>
                  <a:cubicBezTo>
                    <a:pt x="7926" y="776"/>
                    <a:pt x="9218" y="603"/>
                    <a:pt x="10467" y="560"/>
                  </a:cubicBezTo>
                  <a:lnTo>
                    <a:pt x="11027" y="603"/>
                  </a:lnTo>
                  <a:cubicBezTo>
                    <a:pt x="11329" y="603"/>
                    <a:pt x="11673" y="603"/>
                    <a:pt x="12018" y="646"/>
                  </a:cubicBezTo>
                  <a:cubicBezTo>
                    <a:pt x="12233" y="646"/>
                    <a:pt x="12449" y="689"/>
                    <a:pt x="12707" y="733"/>
                  </a:cubicBezTo>
                  <a:cubicBezTo>
                    <a:pt x="12901" y="754"/>
                    <a:pt x="13041" y="765"/>
                    <a:pt x="13138" y="765"/>
                  </a:cubicBezTo>
                  <a:cubicBezTo>
                    <a:pt x="13235" y="765"/>
                    <a:pt x="13289" y="754"/>
                    <a:pt x="13310" y="733"/>
                  </a:cubicBezTo>
                  <a:cubicBezTo>
                    <a:pt x="13310" y="689"/>
                    <a:pt x="13138" y="603"/>
                    <a:pt x="12750" y="431"/>
                  </a:cubicBezTo>
                  <a:cubicBezTo>
                    <a:pt x="12535" y="345"/>
                    <a:pt x="12276" y="259"/>
                    <a:pt x="12061" y="216"/>
                  </a:cubicBezTo>
                  <a:cubicBezTo>
                    <a:pt x="11716" y="86"/>
                    <a:pt x="11372" y="43"/>
                    <a:pt x="11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9"/>
            <p:cNvSpPr/>
            <p:nvPr/>
          </p:nvSpPr>
          <p:spPr>
            <a:xfrm>
              <a:off x="6703813" y="4295699"/>
              <a:ext cx="443532" cy="45939"/>
            </a:xfrm>
            <a:custGeom>
              <a:avLst/>
              <a:gdLst/>
              <a:ahLst/>
              <a:cxnLst/>
              <a:rect l="l" t="t" r="r" b="b"/>
              <a:pathLst>
                <a:path w="20806" h="2155" extrusionOk="0">
                  <a:moveTo>
                    <a:pt x="10425" y="1"/>
                  </a:moveTo>
                  <a:cubicBezTo>
                    <a:pt x="9046" y="44"/>
                    <a:pt x="7668" y="302"/>
                    <a:pt x="6376" y="690"/>
                  </a:cubicBezTo>
                  <a:lnTo>
                    <a:pt x="5170" y="948"/>
                  </a:lnTo>
                  <a:lnTo>
                    <a:pt x="4351" y="1078"/>
                  </a:lnTo>
                  <a:cubicBezTo>
                    <a:pt x="4093" y="1121"/>
                    <a:pt x="3877" y="1164"/>
                    <a:pt x="3619" y="1164"/>
                  </a:cubicBezTo>
                  <a:lnTo>
                    <a:pt x="3490" y="1164"/>
                  </a:lnTo>
                  <a:cubicBezTo>
                    <a:pt x="3016" y="1164"/>
                    <a:pt x="2499" y="1164"/>
                    <a:pt x="1982" y="1121"/>
                  </a:cubicBezTo>
                  <a:cubicBezTo>
                    <a:pt x="1638" y="1078"/>
                    <a:pt x="1250" y="1035"/>
                    <a:pt x="905" y="948"/>
                  </a:cubicBezTo>
                  <a:cubicBezTo>
                    <a:pt x="523" y="867"/>
                    <a:pt x="262" y="837"/>
                    <a:pt x="122" y="837"/>
                  </a:cubicBezTo>
                  <a:cubicBezTo>
                    <a:pt x="41" y="837"/>
                    <a:pt x="1" y="847"/>
                    <a:pt x="1" y="862"/>
                  </a:cubicBezTo>
                  <a:cubicBezTo>
                    <a:pt x="1" y="905"/>
                    <a:pt x="259" y="1035"/>
                    <a:pt x="819" y="1250"/>
                  </a:cubicBezTo>
                  <a:cubicBezTo>
                    <a:pt x="1164" y="1379"/>
                    <a:pt x="1551" y="1508"/>
                    <a:pt x="1939" y="1551"/>
                  </a:cubicBezTo>
                  <a:cubicBezTo>
                    <a:pt x="2456" y="1681"/>
                    <a:pt x="3016" y="1724"/>
                    <a:pt x="3533" y="1724"/>
                  </a:cubicBezTo>
                  <a:lnTo>
                    <a:pt x="3662" y="1724"/>
                  </a:lnTo>
                  <a:cubicBezTo>
                    <a:pt x="3920" y="1724"/>
                    <a:pt x="4179" y="1724"/>
                    <a:pt x="4394" y="1681"/>
                  </a:cubicBezTo>
                  <a:lnTo>
                    <a:pt x="5256" y="1551"/>
                  </a:lnTo>
                  <a:lnTo>
                    <a:pt x="6462" y="1250"/>
                  </a:lnTo>
                  <a:cubicBezTo>
                    <a:pt x="7754" y="862"/>
                    <a:pt x="9046" y="647"/>
                    <a:pt x="10381" y="604"/>
                  </a:cubicBezTo>
                  <a:cubicBezTo>
                    <a:pt x="11114" y="647"/>
                    <a:pt x="11846" y="819"/>
                    <a:pt x="12492" y="1164"/>
                  </a:cubicBezTo>
                  <a:cubicBezTo>
                    <a:pt x="13052" y="1379"/>
                    <a:pt x="13612" y="1595"/>
                    <a:pt x="14215" y="1681"/>
                  </a:cubicBezTo>
                  <a:cubicBezTo>
                    <a:pt x="14904" y="1853"/>
                    <a:pt x="15593" y="1982"/>
                    <a:pt x="16282" y="2068"/>
                  </a:cubicBezTo>
                  <a:lnTo>
                    <a:pt x="17187" y="2155"/>
                  </a:lnTo>
                  <a:cubicBezTo>
                    <a:pt x="18091" y="2155"/>
                    <a:pt x="18996" y="2155"/>
                    <a:pt x="19901" y="2068"/>
                  </a:cubicBezTo>
                  <a:cubicBezTo>
                    <a:pt x="20504" y="2025"/>
                    <a:pt x="20805" y="1982"/>
                    <a:pt x="20805" y="1939"/>
                  </a:cubicBezTo>
                  <a:cubicBezTo>
                    <a:pt x="20805" y="1853"/>
                    <a:pt x="20504" y="1810"/>
                    <a:pt x="19901" y="1767"/>
                  </a:cubicBezTo>
                  <a:cubicBezTo>
                    <a:pt x="19298" y="1724"/>
                    <a:pt x="18393" y="1681"/>
                    <a:pt x="17230" y="1551"/>
                  </a:cubicBezTo>
                  <a:lnTo>
                    <a:pt x="16369" y="1465"/>
                  </a:lnTo>
                  <a:cubicBezTo>
                    <a:pt x="15679" y="1379"/>
                    <a:pt x="14990" y="1293"/>
                    <a:pt x="14344" y="1121"/>
                  </a:cubicBezTo>
                  <a:cubicBezTo>
                    <a:pt x="13784" y="1035"/>
                    <a:pt x="13224" y="862"/>
                    <a:pt x="12707" y="647"/>
                  </a:cubicBezTo>
                  <a:cubicBezTo>
                    <a:pt x="12018" y="259"/>
                    <a:pt x="11243" y="44"/>
                    <a:pt x="10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7597158" y="4334121"/>
              <a:ext cx="337008" cy="36410"/>
            </a:xfrm>
            <a:custGeom>
              <a:avLst/>
              <a:gdLst/>
              <a:ahLst/>
              <a:cxnLst/>
              <a:rect l="l" t="t" r="r" b="b"/>
              <a:pathLst>
                <a:path w="15809" h="1708" extrusionOk="0">
                  <a:moveTo>
                    <a:pt x="9390" y="0"/>
                  </a:moveTo>
                  <a:cubicBezTo>
                    <a:pt x="8873" y="0"/>
                    <a:pt x="8356" y="33"/>
                    <a:pt x="7840" y="97"/>
                  </a:cubicBezTo>
                  <a:cubicBezTo>
                    <a:pt x="6849" y="226"/>
                    <a:pt x="5815" y="442"/>
                    <a:pt x="4824" y="700"/>
                  </a:cubicBezTo>
                  <a:cubicBezTo>
                    <a:pt x="4135" y="873"/>
                    <a:pt x="3618" y="959"/>
                    <a:pt x="3317" y="1002"/>
                  </a:cubicBezTo>
                  <a:lnTo>
                    <a:pt x="2671" y="1088"/>
                  </a:lnTo>
                  <a:cubicBezTo>
                    <a:pt x="2025" y="1174"/>
                    <a:pt x="1336" y="1260"/>
                    <a:pt x="689" y="1260"/>
                  </a:cubicBezTo>
                  <a:cubicBezTo>
                    <a:pt x="259" y="1260"/>
                    <a:pt x="0" y="1346"/>
                    <a:pt x="0" y="1389"/>
                  </a:cubicBezTo>
                  <a:cubicBezTo>
                    <a:pt x="0" y="1432"/>
                    <a:pt x="216" y="1519"/>
                    <a:pt x="689" y="1562"/>
                  </a:cubicBezTo>
                  <a:cubicBezTo>
                    <a:pt x="1174" y="1659"/>
                    <a:pt x="1707" y="1707"/>
                    <a:pt x="2234" y="1707"/>
                  </a:cubicBezTo>
                  <a:cubicBezTo>
                    <a:pt x="2410" y="1707"/>
                    <a:pt x="2585" y="1702"/>
                    <a:pt x="2757" y="1691"/>
                  </a:cubicBezTo>
                  <a:lnTo>
                    <a:pt x="3403" y="1605"/>
                  </a:lnTo>
                  <a:cubicBezTo>
                    <a:pt x="3748" y="1519"/>
                    <a:pt x="4221" y="1432"/>
                    <a:pt x="4954" y="1260"/>
                  </a:cubicBezTo>
                  <a:cubicBezTo>
                    <a:pt x="5944" y="1002"/>
                    <a:pt x="6935" y="829"/>
                    <a:pt x="7926" y="700"/>
                  </a:cubicBezTo>
                  <a:cubicBezTo>
                    <a:pt x="8421" y="614"/>
                    <a:pt x="8916" y="571"/>
                    <a:pt x="9412" y="571"/>
                  </a:cubicBezTo>
                  <a:cubicBezTo>
                    <a:pt x="9907" y="571"/>
                    <a:pt x="10402" y="614"/>
                    <a:pt x="10898" y="700"/>
                  </a:cubicBezTo>
                  <a:cubicBezTo>
                    <a:pt x="11630" y="786"/>
                    <a:pt x="12104" y="873"/>
                    <a:pt x="12405" y="916"/>
                  </a:cubicBezTo>
                  <a:lnTo>
                    <a:pt x="13051" y="1045"/>
                  </a:lnTo>
                  <a:cubicBezTo>
                    <a:pt x="13956" y="1174"/>
                    <a:pt x="14645" y="1217"/>
                    <a:pt x="15108" y="1217"/>
                  </a:cubicBezTo>
                  <a:cubicBezTo>
                    <a:pt x="15571" y="1217"/>
                    <a:pt x="15808" y="1174"/>
                    <a:pt x="15808" y="1131"/>
                  </a:cubicBezTo>
                  <a:cubicBezTo>
                    <a:pt x="15808" y="1045"/>
                    <a:pt x="14904" y="873"/>
                    <a:pt x="13181" y="485"/>
                  </a:cubicBezTo>
                  <a:lnTo>
                    <a:pt x="12535" y="356"/>
                  </a:lnTo>
                  <a:cubicBezTo>
                    <a:pt x="12190" y="313"/>
                    <a:pt x="11716" y="183"/>
                    <a:pt x="10941" y="97"/>
                  </a:cubicBezTo>
                  <a:cubicBezTo>
                    <a:pt x="10424" y="33"/>
                    <a:pt x="9907" y="0"/>
                    <a:pt x="9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9"/>
            <p:cNvSpPr/>
            <p:nvPr/>
          </p:nvSpPr>
          <p:spPr>
            <a:xfrm>
              <a:off x="5172165" y="4150705"/>
              <a:ext cx="342508" cy="33767"/>
            </a:xfrm>
            <a:custGeom>
              <a:avLst/>
              <a:gdLst/>
              <a:ahLst/>
              <a:cxnLst/>
              <a:rect l="l" t="t" r="r" b="b"/>
              <a:pathLst>
                <a:path w="16067" h="1584" extrusionOk="0">
                  <a:moveTo>
                    <a:pt x="12621" y="0"/>
                  </a:moveTo>
                  <a:cubicBezTo>
                    <a:pt x="11027" y="87"/>
                    <a:pt x="9477" y="302"/>
                    <a:pt x="7926" y="647"/>
                  </a:cubicBezTo>
                  <a:cubicBezTo>
                    <a:pt x="6212" y="923"/>
                    <a:pt x="5066" y="1004"/>
                    <a:pt x="4294" y="1004"/>
                  </a:cubicBezTo>
                  <a:cubicBezTo>
                    <a:pt x="3863" y="1004"/>
                    <a:pt x="3549" y="979"/>
                    <a:pt x="3317" y="948"/>
                  </a:cubicBezTo>
                  <a:cubicBezTo>
                    <a:pt x="3145" y="948"/>
                    <a:pt x="2930" y="905"/>
                    <a:pt x="2757" y="905"/>
                  </a:cubicBezTo>
                  <a:lnTo>
                    <a:pt x="2714" y="905"/>
                  </a:lnTo>
                  <a:lnTo>
                    <a:pt x="2068" y="819"/>
                  </a:lnTo>
                  <a:cubicBezTo>
                    <a:pt x="1896" y="776"/>
                    <a:pt x="1724" y="733"/>
                    <a:pt x="1551" y="690"/>
                  </a:cubicBezTo>
                  <a:lnTo>
                    <a:pt x="1077" y="560"/>
                  </a:lnTo>
                  <a:lnTo>
                    <a:pt x="733" y="431"/>
                  </a:lnTo>
                  <a:cubicBezTo>
                    <a:pt x="410" y="334"/>
                    <a:pt x="184" y="286"/>
                    <a:pt x="91" y="286"/>
                  </a:cubicBezTo>
                  <a:cubicBezTo>
                    <a:pt x="60" y="286"/>
                    <a:pt x="44" y="291"/>
                    <a:pt x="44" y="302"/>
                  </a:cubicBezTo>
                  <a:cubicBezTo>
                    <a:pt x="1" y="345"/>
                    <a:pt x="173" y="474"/>
                    <a:pt x="604" y="733"/>
                  </a:cubicBezTo>
                  <a:cubicBezTo>
                    <a:pt x="690" y="776"/>
                    <a:pt x="819" y="862"/>
                    <a:pt x="948" y="948"/>
                  </a:cubicBezTo>
                  <a:lnTo>
                    <a:pt x="1379" y="1120"/>
                  </a:lnTo>
                  <a:cubicBezTo>
                    <a:pt x="1551" y="1163"/>
                    <a:pt x="1724" y="1250"/>
                    <a:pt x="1939" y="1293"/>
                  </a:cubicBezTo>
                  <a:lnTo>
                    <a:pt x="2585" y="1465"/>
                  </a:lnTo>
                  <a:lnTo>
                    <a:pt x="2671" y="1465"/>
                  </a:lnTo>
                  <a:cubicBezTo>
                    <a:pt x="2887" y="1508"/>
                    <a:pt x="3059" y="1508"/>
                    <a:pt x="3274" y="1508"/>
                  </a:cubicBezTo>
                  <a:cubicBezTo>
                    <a:pt x="3518" y="1554"/>
                    <a:pt x="3848" y="1583"/>
                    <a:pt x="4292" y="1583"/>
                  </a:cubicBezTo>
                  <a:cubicBezTo>
                    <a:pt x="5101" y="1583"/>
                    <a:pt x="6287" y="1485"/>
                    <a:pt x="8012" y="1207"/>
                  </a:cubicBezTo>
                  <a:cubicBezTo>
                    <a:pt x="9520" y="862"/>
                    <a:pt x="11070" y="690"/>
                    <a:pt x="12621" y="604"/>
                  </a:cubicBezTo>
                  <a:lnTo>
                    <a:pt x="13267" y="604"/>
                  </a:lnTo>
                  <a:cubicBezTo>
                    <a:pt x="13409" y="600"/>
                    <a:pt x="13545" y="599"/>
                    <a:pt x="13676" y="599"/>
                  </a:cubicBezTo>
                  <a:cubicBezTo>
                    <a:pt x="14874" y="599"/>
                    <a:pt x="15606" y="726"/>
                    <a:pt x="15890" y="726"/>
                  </a:cubicBezTo>
                  <a:cubicBezTo>
                    <a:pt x="15971" y="726"/>
                    <a:pt x="16015" y="716"/>
                    <a:pt x="16024" y="690"/>
                  </a:cubicBezTo>
                  <a:cubicBezTo>
                    <a:pt x="16067" y="560"/>
                    <a:pt x="15162" y="130"/>
                    <a:pt x="13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9"/>
            <p:cNvSpPr/>
            <p:nvPr/>
          </p:nvSpPr>
          <p:spPr>
            <a:xfrm>
              <a:off x="8161049" y="3939576"/>
              <a:ext cx="298317" cy="192838"/>
            </a:xfrm>
            <a:custGeom>
              <a:avLst/>
              <a:gdLst/>
              <a:ahLst/>
              <a:cxnLst/>
              <a:rect l="l" t="t" r="r" b="b"/>
              <a:pathLst>
                <a:path w="13994" h="9046" extrusionOk="0">
                  <a:moveTo>
                    <a:pt x="7689" y="1"/>
                  </a:moveTo>
                  <a:cubicBezTo>
                    <a:pt x="6552" y="1"/>
                    <a:pt x="5373" y="163"/>
                    <a:pt x="4259" y="472"/>
                  </a:cubicBezTo>
                  <a:cubicBezTo>
                    <a:pt x="1" y="1664"/>
                    <a:pt x="1595" y="9046"/>
                    <a:pt x="7293" y="9046"/>
                  </a:cubicBezTo>
                  <a:cubicBezTo>
                    <a:pt x="7358" y="9046"/>
                    <a:pt x="7424" y="9045"/>
                    <a:pt x="7490" y="9043"/>
                  </a:cubicBezTo>
                  <a:cubicBezTo>
                    <a:pt x="13391" y="8871"/>
                    <a:pt x="13994" y="6717"/>
                    <a:pt x="13951" y="4477"/>
                  </a:cubicBezTo>
                  <a:cubicBezTo>
                    <a:pt x="13951" y="1369"/>
                    <a:pt x="10994" y="1"/>
                    <a:pt x="7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9" name="Google Shape;2279;p59"/>
          <p:cNvSpPr/>
          <p:nvPr/>
        </p:nvSpPr>
        <p:spPr>
          <a:xfrm>
            <a:off x="659648" y="4356148"/>
            <a:ext cx="987247" cy="428478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1" name="Google Shape;2281;p59"/>
          <p:cNvGrpSpPr/>
          <p:nvPr/>
        </p:nvGrpSpPr>
        <p:grpSpPr>
          <a:xfrm rot="5400000">
            <a:off x="5632172" y="2213471"/>
            <a:ext cx="741714" cy="938810"/>
            <a:chOff x="2454400" y="1206525"/>
            <a:chExt cx="1385350" cy="2029825"/>
          </a:xfrm>
        </p:grpSpPr>
        <p:sp>
          <p:nvSpPr>
            <p:cNvPr id="2282" name="Google Shape;2282;p59"/>
            <p:cNvSpPr/>
            <p:nvPr/>
          </p:nvSpPr>
          <p:spPr>
            <a:xfrm>
              <a:off x="2564325" y="2084800"/>
              <a:ext cx="482975" cy="258225"/>
            </a:xfrm>
            <a:custGeom>
              <a:avLst/>
              <a:gdLst/>
              <a:ahLst/>
              <a:cxnLst/>
              <a:rect l="l" t="t" r="r" b="b"/>
              <a:pathLst>
                <a:path w="19319" h="10329" extrusionOk="0">
                  <a:moveTo>
                    <a:pt x="17235" y="0"/>
                  </a:moveTo>
                  <a:cubicBezTo>
                    <a:pt x="15526" y="0"/>
                    <a:pt x="13039" y="256"/>
                    <a:pt x="10849" y="1468"/>
                  </a:cubicBezTo>
                  <a:cubicBezTo>
                    <a:pt x="10849" y="1468"/>
                    <a:pt x="10841" y="1467"/>
                    <a:pt x="10826" y="1467"/>
                  </a:cubicBezTo>
                  <a:cubicBezTo>
                    <a:pt x="10556" y="1467"/>
                    <a:pt x="7998" y="1576"/>
                    <a:pt x="4719" y="5541"/>
                  </a:cubicBezTo>
                  <a:cubicBezTo>
                    <a:pt x="4719" y="5541"/>
                    <a:pt x="1" y="8929"/>
                    <a:pt x="404" y="10139"/>
                  </a:cubicBezTo>
                  <a:cubicBezTo>
                    <a:pt x="450" y="10270"/>
                    <a:pt x="538" y="10329"/>
                    <a:pt x="657" y="10329"/>
                  </a:cubicBezTo>
                  <a:cubicBezTo>
                    <a:pt x="1675" y="10329"/>
                    <a:pt x="5001" y="6065"/>
                    <a:pt x="5001" y="6065"/>
                  </a:cubicBezTo>
                  <a:cubicBezTo>
                    <a:pt x="5001" y="6065"/>
                    <a:pt x="9720" y="3041"/>
                    <a:pt x="10486" y="2153"/>
                  </a:cubicBezTo>
                  <a:cubicBezTo>
                    <a:pt x="10486" y="2153"/>
                    <a:pt x="17665" y="1266"/>
                    <a:pt x="18915" y="661"/>
                  </a:cubicBezTo>
                  <a:lnTo>
                    <a:pt x="19318" y="137"/>
                  </a:lnTo>
                  <a:cubicBezTo>
                    <a:pt x="19318" y="137"/>
                    <a:pt x="18484" y="0"/>
                    <a:pt x="17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9"/>
            <p:cNvSpPr/>
            <p:nvPr/>
          </p:nvSpPr>
          <p:spPr>
            <a:xfrm>
              <a:off x="2524000" y="2004075"/>
              <a:ext cx="511200" cy="196750"/>
            </a:xfrm>
            <a:custGeom>
              <a:avLst/>
              <a:gdLst/>
              <a:ahLst/>
              <a:cxnLst/>
              <a:rect l="l" t="t" r="r" b="b"/>
              <a:pathLst>
                <a:path w="20448" h="7870" extrusionOk="0">
                  <a:moveTo>
                    <a:pt x="15924" y="1"/>
                  </a:moveTo>
                  <a:cubicBezTo>
                    <a:pt x="14658" y="1"/>
                    <a:pt x="13255" y="166"/>
                    <a:pt x="11897" y="664"/>
                  </a:cubicBezTo>
                  <a:cubicBezTo>
                    <a:pt x="11897" y="664"/>
                    <a:pt x="11766" y="638"/>
                    <a:pt x="11516" y="638"/>
                  </a:cubicBezTo>
                  <a:cubicBezTo>
                    <a:pt x="10649" y="638"/>
                    <a:pt x="8363" y="953"/>
                    <a:pt x="5203" y="3769"/>
                  </a:cubicBezTo>
                  <a:cubicBezTo>
                    <a:pt x="5203" y="3769"/>
                    <a:pt x="0" y="6391"/>
                    <a:pt x="242" y="7641"/>
                  </a:cubicBezTo>
                  <a:cubicBezTo>
                    <a:pt x="272" y="7800"/>
                    <a:pt x="372" y="7869"/>
                    <a:pt x="525" y="7869"/>
                  </a:cubicBezTo>
                  <a:cubicBezTo>
                    <a:pt x="1612" y="7869"/>
                    <a:pt x="5364" y="4334"/>
                    <a:pt x="5364" y="4334"/>
                  </a:cubicBezTo>
                  <a:cubicBezTo>
                    <a:pt x="5364" y="4334"/>
                    <a:pt x="10526" y="2075"/>
                    <a:pt x="11413" y="1309"/>
                  </a:cubicBezTo>
                  <a:cubicBezTo>
                    <a:pt x="11413" y="1309"/>
                    <a:pt x="13573" y="1381"/>
                    <a:pt x="15753" y="1381"/>
                  </a:cubicBezTo>
                  <a:cubicBezTo>
                    <a:pt x="17569" y="1381"/>
                    <a:pt x="19399" y="1331"/>
                    <a:pt x="20004" y="1148"/>
                  </a:cubicBezTo>
                  <a:lnTo>
                    <a:pt x="20447" y="664"/>
                  </a:lnTo>
                  <a:cubicBezTo>
                    <a:pt x="20447" y="664"/>
                    <a:pt x="18458" y="1"/>
                    <a:pt x="15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2521975" y="1923450"/>
              <a:ext cx="529350" cy="127425"/>
            </a:xfrm>
            <a:custGeom>
              <a:avLst/>
              <a:gdLst/>
              <a:ahLst/>
              <a:cxnLst/>
              <a:rect l="l" t="t" r="r" b="b"/>
              <a:pathLst>
                <a:path w="21174" h="5097" extrusionOk="0">
                  <a:moveTo>
                    <a:pt x="11497" y="1"/>
                  </a:moveTo>
                  <a:cubicBezTo>
                    <a:pt x="10319" y="1"/>
                    <a:pt x="8342" y="340"/>
                    <a:pt x="5606" y="1953"/>
                  </a:cubicBezTo>
                  <a:cubicBezTo>
                    <a:pt x="5606" y="1953"/>
                    <a:pt x="1" y="3526"/>
                    <a:pt x="1" y="4816"/>
                  </a:cubicBezTo>
                  <a:cubicBezTo>
                    <a:pt x="1" y="5013"/>
                    <a:pt x="133" y="5096"/>
                    <a:pt x="357" y="5096"/>
                  </a:cubicBezTo>
                  <a:cubicBezTo>
                    <a:pt x="1602" y="5096"/>
                    <a:pt x="5687" y="2518"/>
                    <a:pt x="5687" y="2518"/>
                  </a:cubicBezTo>
                  <a:cubicBezTo>
                    <a:pt x="5687" y="2518"/>
                    <a:pt x="11172" y="1267"/>
                    <a:pt x="12180" y="703"/>
                  </a:cubicBezTo>
                  <a:cubicBezTo>
                    <a:pt x="12180" y="703"/>
                    <a:pt x="18581" y="2166"/>
                    <a:pt x="20376" y="2166"/>
                  </a:cubicBezTo>
                  <a:cubicBezTo>
                    <a:pt x="20465" y="2166"/>
                    <a:pt x="20544" y="2162"/>
                    <a:pt x="20609" y="2155"/>
                  </a:cubicBezTo>
                  <a:lnTo>
                    <a:pt x="21173" y="1792"/>
                  </a:lnTo>
                  <a:cubicBezTo>
                    <a:pt x="21173" y="1792"/>
                    <a:pt x="18058" y="51"/>
                    <a:pt x="14432" y="51"/>
                  </a:cubicBezTo>
                  <a:cubicBezTo>
                    <a:pt x="13892" y="51"/>
                    <a:pt x="13340" y="90"/>
                    <a:pt x="12785" y="179"/>
                  </a:cubicBezTo>
                  <a:cubicBezTo>
                    <a:pt x="12785" y="179"/>
                    <a:pt x="12351" y="1"/>
                    <a:pt x="11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314450" y="2078675"/>
              <a:ext cx="482950" cy="258300"/>
            </a:xfrm>
            <a:custGeom>
              <a:avLst/>
              <a:gdLst/>
              <a:ahLst/>
              <a:cxnLst/>
              <a:rect l="l" t="t" r="r" b="b"/>
              <a:pathLst>
                <a:path w="19318" h="10332" extrusionOk="0">
                  <a:moveTo>
                    <a:pt x="2126" y="0"/>
                  </a:moveTo>
                  <a:cubicBezTo>
                    <a:pt x="853" y="0"/>
                    <a:pt x="0" y="140"/>
                    <a:pt x="0" y="140"/>
                  </a:cubicBezTo>
                  <a:lnTo>
                    <a:pt x="404" y="664"/>
                  </a:lnTo>
                  <a:cubicBezTo>
                    <a:pt x="1654" y="1269"/>
                    <a:pt x="8832" y="2156"/>
                    <a:pt x="8832" y="2156"/>
                  </a:cubicBezTo>
                  <a:cubicBezTo>
                    <a:pt x="9558" y="3044"/>
                    <a:pt x="14317" y="6068"/>
                    <a:pt x="14317" y="6068"/>
                  </a:cubicBezTo>
                  <a:cubicBezTo>
                    <a:pt x="14317" y="6068"/>
                    <a:pt x="17644" y="10332"/>
                    <a:pt x="18661" y="10332"/>
                  </a:cubicBezTo>
                  <a:cubicBezTo>
                    <a:pt x="18780" y="10332"/>
                    <a:pt x="18868" y="10273"/>
                    <a:pt x="18915" y="10142"/>
                  </a:cubicBezTo>
                  <a:cubicBezTo>
                    <a:pt x="19318" y="8891"/>
                    <a:pt x="14599" y="5544"/>
                    <a:pt x="14599" y="5544"/>
                  </a:cubicBezTo>
                  <a:cubicBezTo>
                    <a:pt x="11280" y="1538"/>
                    <a:pt x="8755" y="1430"/>
                    <a:pt x="8492" y="1430"/>
                  </a:cubicBezTo>
                  <a:cubicBezTo>
                    <a:pt x="8477" y="1430"/>
                    <a:pt x="8469" y="1430"/>
                    <a:pt x="8469" y="1430"/>
                  </a:cubicBezTo>
                  <a:cubicBezTo>
                    <a:pt x="6297" y="252"/>
                    <a:pt x="383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326550" y="1997575"/>
              <a:ext cx="511200" cy="196875"/>
            </a:xfrm>
            <a:custGeom>
              <a:avLst/>
              <a:gdLst/>
              <a:ahLst/>
              <a:cxnLst/>
              <a:rect l="l" t="t" r="r" b="b"/>
              <a:pathLst>
                <a:path w="20448" h="7875" extrusionOk="0">
                  <a:moveTo>
                    <a:pt x="4523" y="1"/>
                  </a:moveTo>
                  <a:cubicBezTo>
                    <a:pt x="1990" y="1"/>
                    <a:pt x="0" y="682"/>
                    <a:pt x="0" y="682"/>
                  </a:cubicBezTo>
                  <a:lnTo>
                    <a:pt x="444" y="1125"/>
                  </a:lnTo>
                  <a:cubicBezTo>
                    <a:pt x="1029" y="1321"/>
                    <a:pt x="2755" y="1375"/>
                    <a:pt x="4504" y="1375"/>
                  </a:cubicBezTo>
                  <a:cubicBezTo>
                    <a:pt x="6730" y="1375"/>
                    <a:pt x="8994" y="1287"/>
                    <a:pt x="8994" y="1287"/>
                  </a:cubicBezTo>
                  <a:cubicBezTo>
                    <a:pt x="9881" y="2053"/>
                    <a:pt x="15043" y="4311"/>
                    <a:pt x="15043" y="4311"/>
                  </a:cubicBezTo>
                  <a:cubicBezTo>
                    <a:pt x="15043" y="4311"/>
                    <a:pt x="18856" y="7874"/>
                    <a:pt x="19934" y="7874"/>
                  </a:cubicBezTo>
                  <a:cubicBezTo>
                    <a:pt x="20080" y="7874"/>
                    <a:pt x="20176" y="7808"/>
                    <a:pt x="20205" y="7659"/>
                  </a:cubicBezTo>
                  <a:cubicBezTo>
                    <a:pt x="20447" y="6368"/>
                    <a:pt x="15245" y="3787"/>
                    <a:pt x="15245" y="3787"/>
                  </a:cubicBezTo>
                  <a:cubicBezTo>
                    <a:pt x="12053" y="971"/>
                    <a:pt x="9784" y="656"/>
                    <a:pt x="8927" y="656"/>
                  </a:cubicBezTo>
                  <a:cubicBezTo>
                    <a:pt x="8680" y="656"/>
                    <a:pt x="8550" y="682"/>
                    <a:pt x="8550" y="682"/>
                  </a:cubicBezTo>
                  <a:cubicBezTo>
                    <a:pt x="7192" y="171"/>
                    <a:pt x="5790" y="1"/>
                    <a:pt x="4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3310400" y="1916400"/>
              <a:ext cx="529350" cy="128425"/>
            </a:xfrm>
            <a:custGeom>
              <a:avLst/>
              <a:gdLst/>
              <a:ahLst/>
              <a:cxnLst/>
              <a:rect l="l" t="t" r="r" b="b"/>
              <a:pathLst>
                <a:path w="21174" h="5137" extrusionOk="0">
                  <a:moveTo>
                    <a:pt x="9677" y="0"/>
                  </a:moveTo>
                  <a:cubicBezTo>
                    <a:pt x="8824" y="0"/>
                    <a:pt x="8389" y="178"/>
                    <a:pt x="8389" y="178"/>
                  </a:cubicBezTo>
                  <a:cubicBezTo>
                    <a:pt x="7843" y="91"/>
                    <a:pt x="7299" y="52"/>
                    <a:pt x="6766" y="52"/>
                  </a:cubicBezTo>
                  <a:cubicBezTo>
                    <a:pt x="3130" y="52"/>
                    <a:pt x="1" y="1832"/>
                    <a:pt x="1" y="1832"/>
                  </a:cubicBezTo>
                  <a:lnTo>
                    <a:pt x="566" y="2195"/>
                  </a:lnTo>
                  <a:cubicBezTo>
                    <a:pt x="615" y="2199"/>
                    <a:pt x="672" y="2201"/>
                    <a:pt x="736" y="2201"/>
                  </a:cubicBezTo>
                  <a:cubicBezTo>
                    <a:pt x="2438" y="2201"/>
                    <a:pt x="8994" y="703"/>
                    <a:pt x="8994" y="703"/>
                  </a:cubicBezTo>
                  <a:cubicBezTo>
                    <a:pt x="9962" y="1307"/>
                    <a:pt x="15487" y="2558"/>
                    <a:pt x="15487" y="2558"/>
                  </a:cubicBezTo>
                  <a:cubicBezTo>
                    <a:pt x="15487" y="2558"/>
                    <a:pt x="19573" y="5136"/>
                    <a:pt x="20818" y="5136"/>
                  </a:cubicBezTo>
                  <a:cubicBezTo>
                    <a:pt x="21042" y="5136"/>
                    <a:pt x="21174" y="5053"/>
                    <a:pt x="21174" y="4856"/>
                  </a:cubicBezTo>
                  <a:cubicBezTo>
                    <a:pt x="21174" y="3526"/>
                    <a:pt x="15568" y="1953"/>
                    <a:pt x="15568" y="1953"/>
                  </a:cubicBezTo>
                  <a:cubicBezTo>
                    <a:pt x="12832" y="339"/>
                    <a:pt x="10855" y="0"/>
                    <a:pt x="9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2736225" y="2727425"/>
              <a:ext cx="120500" cy="258625"/>
            </a:xfrm>
            <a:custGeom>
              <a:avLst/>
              <a:gdLst/>
              <a:ahLst/>
              <a:cxnLst/>
              <a:rect l="l" t="t" r="r" b="b"/>
              <a:pathLst>
                <a:path w="4820" h="10345" extrusionOk="0">
                  <a:moveTo>
                    <a:pt x="4215" y="1"/>
                  </a:moveTo>
                  <a:lnTo>
                    <a:pt x="1755" y="888"/>
                  </a:lnTo>
                  <a:lnTo>
                    <a:pt x="908" y="1210"/>
                  </a:lnTo>
                  <a:lnTo>
                    <a:pt x="908" y="3348"/>
                  </a:lnTo>
                  <a:cubicBezTo>
                    <a:pt x="908" y="5324"/>
                    <a:pt x="787" y="8066"/>
                    <a:pt x="384" y="8954"/>
                  </a:cubicBezTo>
                  <a:cubicBezTo>
                    <a:pt x="1" y="9791"/>
                    <a:pt x="314" y="10345"/>
                    <a:pt x="901" y="10345"/>
                  </a:cubicBezTo>
                  <a:cubicBezTo>
                    <a:pt x="1304" y="10345"/>
                    <a:pt x="1835" y="10085"/>
                    <a:pt x="2360" y="9478"/>
                  </a:cubicBezTo>
                  <a:cubicBezTo>
                    <a:pt x="3650" y="7945"/>
                    <a:pt x="4820" y="6776"/>
                    <a:pt x="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2758925" y="2748600"/>
              <a:ext cx="61525" cy="62525"/>
            </a:xfrm>
            <a:custGeom>
              <a:avLst/>
              <a:gdLst/>
              <a:ahLst/>
              <a:cxnLst/>
              <a:rect l="l" t="t" r="r" b="b"/>
              <a:pathLst>
                <a:path w="2461" h="2501" extrusionOk="0">
                  <a:moveTo>
                    <a:pt x="887" y="0"/>
                  </a:moveTo>
                  <a:lnTo>
                    <a:pt x="0" y="323"/>
                  </a:lnTo>
                  <a:lnTo>
                    <a:pt x="0" y="2501"/>
                  </a:lnTo>
                  <a:lnTo>
                    <a:pt x="2460" y="283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2454400" y="2547850"/>
              <a:ext cx="415450" cy="583025"/>
            </a:xfrm>
            <a:custGeom>
              <a:avLst/>
              <a:gdLst/>
              <a:ahLst/>
              <a:cxnLst/>
              <a:rect l="l" t="t" r="r" b="b"/>
              <a:pathLst>
                <a:path w="16618" h="23321" extrusionOk="0">
                  <a:moveTo>
                    <a:pt x="10758" y="1"/>
                  </a:moveTo>
                  <a:cubicBezTo>
                    <a:pt x="9016" y="1"/>
                    <a:pt x="5157" y="4341"/>
                    <a:pt x="2583" y="9926"/>
                  </a:cubicBezTo>
                  <a:cubicBezTo>
                    <a:pt x="0" y="15527"/>
                    <a:pt x="2310" y="23321"/>
                    <a:pt x="4268" y="23321"/>
                  </a:cubicBezTo>
                  <a:cubicBezTo>
                    <a:pt x="4298" y="23321"/>
                    <a:pt x="4328" y="23319"/>
                    <a:pt x="4357" y="23315"/>
                  </a:cubicBezTo>
                  <a:cubicBezTo>
                    <a:pt x="6333" y="23033"/>
                    <a:pt x="8350" y="16056"/>
                    <a:pt x="9721" y="12265"/>
                  </a:cubicBezTo>
                  <a:cubicBezTo>
                    <a:pt x="11092" y="8474"/>
                    <a:pt x="14802" y="8716"/>
                    <a:pt x="15730" y="7748"/>
                  </a:cubicBezTo>
                  <a:cubicBezTo>
                    <a:pt x="16617" y="6740"/>
                    <a:pt x="16174" y="1175"/>
                    <a:pt x="16174" y="1175"/>
                  </a:cubicBezTo>
                  <a:cubicBezTo>
                    <a:pt x="16174" y="1175"/>
                    <a:pt x="12584" y="126"/>
                    <a:pt x="10850" y="5"/>
                  </a:cubicBezTo>
                  <a:cubicBezTo>
                    <a:pt x="10820" y="2"/>
                    <a:pt x="10789" y="1"/>
                    <a:pt x="10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2697400" y="2167575"/>
              <a:ext cx="349900" cy="439475"/>
            </a:xfrm>
            <a:custGeom>
              <a:avLst/>
              <a:gdLst/>
              <a:ahLst/>
              <a:cxnLst/>
              <a:rect l="l" t="t" r="r" b="b"/>
              <a:pathLst>
                <a:path w="13996" h="17579" extrusionOk="0">
                  <a:moveTo>
                    <a:pt x="13837" y="1"/>
                  </a:moveTo>
                  <a:cubicBezTo>
                    <a:pt x="13256" y="1"/>
                    <a:pt x="11071" y="348"/>
                    <a:pt x="7381" y="4892"/>
                  </a:cubicBezTo>
                  <a:cubicBezTo>
                    <a:pt x="7381" y="4892"/>
                    <a:pt x="1" y="11949"/>
                    <a:pt x="1332" y="14813"/>
                  </a:cubicBezTo>
                  <a:cubicBezTo>
                    <a:pt x="2148" y="16623"/>
                    <a:pt x="3962" y="17579"/>
                    <a:pt x="5483" y="17579"/>
                  </a:cubicBezTo>
                  <a:cubicBezTo>
                    <a:pt x="6368" y="17579"/>
                    <a:pt x="7153" y="17255"/>
                    <a:pt x="7583" y="16587"/>
                  </a:cubicBezTo>
                  <a:cubicBezTo>
                    <a:pt x="8752" y="14772"/>
                    <a:pt x="8954" y="8804"/>
                    <a:pt x="8954" y="8804"/>
                  </a:cubicBezTo>
                  <a:cubicBezTo>
                    <a:pt x="8954" y="8804"/>
                    <a:pt x="12301" y="8037"/>
                    <a:pt x="13713" y="6344"/>
                  </a:cubicBezTo>
                  <a:lnTo>
                    <a:pt x="13995" y="12"/>
                  </a:lnTo>
                  <a:cubicBezTo>
                    <a:pt x="13995" y="12"/>
                    <a:pt x="13942" y="1"/>
                    <a:pt x="1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2865775" y="2285200"/>
              <a:ext cx="62500" cy="106700"/>
            </a:xfrm>
            <a:custGeom>
              <a:avLst/>
              <a:gdLst/>
              <a:ahLst/>
              <a:cxnLst/>
              <a:rect l="l" t="t" r="r" b="b"/>
              <a:pathLst>
                <a:path w="2500" h="4268" extrusionOk="0">
                  <a:moveTo>
                    <a:pt x="641" y="0"/>
                  </a:moveTo>
                  <a:cubicBezTo>
                    <a:pt x="562" y="0"/>
                    <a:pt x="478" y="45"/>
                    <a:pt x="445" y="146"/>
                  </a:cubicBezTo>
                  <a:cubicBezTo>
                    <a:pt x="1" y="1639"/>
                    <a:pt x="928" y="3211"/>
                    <a:pt x="2058" y="4220"/>
                  </a:cubicBezTo>
                  <a:cubicBezTo>
                    <a:pt x="2100" y="4253"/>
                    <a:pt x="2146" y="4268"/>
                    <a:pt x="2190" y="4268"/>
                  </a:cubicBezTo>
                  <a:cubicBezTo>
                    <a:pt x="2356" y="4268"/>
                    <a:pt x="2499" y="4065"/>
                    <a:pt x="2340" y="3937"/>
                  </a:cubicBezTo>
                  <a:cubicBezTo>
                    <a:pt x="1332" y="3050"/>
                    <a:pt x="404" y="1598"/>
                    <a:pt x="807" y="227"/>
                  </a:cubicBezTo>
                  <a:cubicBezTo>
                    <a:pt x="854" y="86"/>
                    <a:pt x="751" y="0"/>
                    <a:pt x="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264025" y="2767750"/>
              <a:ext cx="135125" cy="272750"/>
            </a:xfrm>
            <a:custGeom>
              <a:avLst/>
              <a:gdLst/>
              <a:ahLst/>
              <a:cxnLst/>
              <a:rect l="l" t="t" r="r" b="b"/>
              <a:pathLst>
                <a:path w="5405" h="10910" extrusionOk="0">
                  <a:moveTo>
                    <a:pt x="2582" y="1"/>
                  </a:moveTo>
                  <a:cubicBezTo>
                    <a:pt x="1" y="6292"/>
                    <a:pt x="767" y="7744"/>
                    <a:pt x="1574" y="9599"/>
                  </a:cubicBezTo>
                  <a:cubicBezTo>
                    <a:pt x="1972" y="10496"/>
                    <a:pt x="2518" y="10910"/>
                    <a:pt x="2945" y="10910"/>
                  </a:cubicBezTo>
                  <a:cubicBezTo>
                    <a:pt x="3381" y="10910"/>
                    <a:pt x="3692" y="10475"/>
                    <a:pt x="3590" y="9680"/>
                  </a:cubicBezTo>
                  <a:cubicBezTo>
                    <a:pt x="3469" y="8712"/>
                    <a:pt x="4195" y="6050"/>
                    <a:pt x="4760" y="4155"/>
                  </a:cubicBezTo>
                  <a:cubicBezTo>
                    <a:pt x="5123" y="2985"/>
                    <a:pt x="5405" y="2098"/>
                    <a:pt x="5405" y="2098"/>
                  </a:cubicBezTo>
                  <a:lnTo>
                    <a:pt x="4679" y="1574"/>
                  </a:lnTo>
                  <a:lnTo>
                    <a:pt x="2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341675" y="2801025"/>
              <a:ext cx="57475" cy="70600"/>
            </a:xfrm>
            <a:custGeom>
              <a:avLst/>
              <a:gdLst/>
              <a:ahLst/>
              <a:cxnLst/>
              <a:rect l="l" t="t" r="r" b="b"/>
              <a:pathLst>
                <a:path w="2299" h="2824" extrusionOk="0">
                  <a:moveTo>
                    <a:pt x="0" y="1"/>
                  </a:moveTo>
                  <a:lnTo>
                    <a:pt x="1654" y="2824"/>
                  </a:lnTo>
                  <a:cubicBezTo>
                    <a:pt x="2017" y="1654"/>
                    <a:pt x="2299" y="767"/>
                    <a:pt x="2299" y="767"/>
                  </a:cubicBezTo>
                  <a:lnTo>
                    <a:pt x="161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305375" y="2619550"/>
              <a:ext cx="330600" cy="616800"/>
            </a:xfrm>
            <a:custGeom>
              <a:avLst/>
              <a:gdLst/>
              <a:ahLst/>
              <a:cxnLst/>
              <a:rect l="l" t="t" r="r" b="b"/>
              <a:pathLst>
                <a:path w="13224" h="24672" extrusionOk="0">
                  <a:moveTo>
                    <a:pt x="2097" y="0"/>
                  </a:moveTo>
                  <a:cubicBezTo>
                    <a:pt x="2097" y="0"/>
                    <a:pt x="0" y="5162"/>
                    <a:pt x="605" y="6413"/>
                  </a:cubicBezTo>
                  <a:cubicBezTo>
                    <a:pt x="1170" y="7623"/>
                    <a:pt x="4799" y="8469"/>
                    <a:pt x="4961" y="12502"/>
                  </a:cubicBezTo>
                  <a:cubicBezTo>
                    <a:pt x="5162" y="16535"/>
                    <a:pt x="5001" y="23795"/>
                    <a:pt x="6816" y="24601"/>
                  </a:cubicBezTo>
                  <a:cubicBezTo>
                    <a:pt x="6916" y="24649"/>
                    <a:pt x="7025" y="24672"/>
                    <a:pt x="7143" y="24672"/>
                  </a:cubicBezTo>
                  <a:cubicBezTo>
                    <a:pt x="9101" y="24672"/>
                    <a:pt x="13223" y="18201"/>
                    <a:pt x="12462" y="12341"/>
                  </a:cubicBezTo>
                  <a:cubicBezTo>
                    <a:pt x="11655" y="6171"/>
                    <a:pt x="9195" y="807"/>
                    <a:pt x="7502" y="444"/>
                  </a:cubicBezTo>
                  <a:cubicBezTo>
                    <a:pt x="5848" y="41"/>
                    <a:pt x="2097" y="0"/>
                    <a:pt x="2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3259000" y="2171900"/>
              <a:ext cx="285350" cy="487800"/>
            </a:xfrm>
            <a:custGeom>
              <a:avLst/>
              <a:gdLst/>
              <a:ahLst/>
              <a:cxnLst/>
              <a:rect l="l" t="t" r="r" b="b"/>
              <a:pathLst>
                <a:path w="11414" h="19512" extrusionOk="0">
                  <a:moveTo>
                    <a:pt x="1613" y="0"/>
                  </a:moveTo>
                  <a:lnTo>
                    <a:pt x="0" y="6130"/>
                  </a:lnTo>
                  <a:cubicBezTo>
                    <a:pt x="887" y="8187"/>
                    <a:pt x="3831" y="9881"/>
                    <a:pt x="3831" y="9881"/>
                  </a:cubicBezTo>
                  <a:cubicBezTo>
                    <a:pt x="3831" y="9881"/>
                    <a:pt x="2259" y="15648"/>
                    <a:pt x="2823" y="17745"/>
                  </a:cubicBezTo>
                  <a:cubicBezTo>
                    <a:pt x="3124" y="18864"/>
                    <a:pt x="4355" y="19512"/>
                    <a:pt x="5757" y="19512"/>
                  </a:cubicBezTo>
                  <a:cubicBezTo>
                    <a:pt x="6982" y="19512"/>
                    <a:pt x="8338" y="19016"/>
                    <a:pt x="9316" y="17906"/>
                  </a:cubicBezTo>
                  <a:cubicBezTo>
                    <a:pt x="11413" y="15567"/>
                    <a:pt x="6493" y="6655"/>
                    <a:pt x="6493" y="6655"/>
                  </a:cubicBezTo>
                  <a:cubicBezTo>
                    <a:pt x="3912" y="242"/>
                    <a:pt x="1613" y="0"/>
                    <a:pt x="1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3347475" y="2332950"/>
              <a:ext cx="78900" cy="90675"/>
            </a:xfrm>
            <a:custGeom>
              <a:avLst/>
              <a:gdLst/>
              <a:ahLst/>
              <a:cxnLst/>
              <a:rect l="l" t="t" r="r" b="b"/>
              <a:pathLst>
                <a:path w="3156" h="3627" extrusionOk="0">
                  <a:moveTo>
                    <a:pt x="2939" y="1"/>
                  </a:moveTo>
                  <a:cubicBezTo>
                    <a:pt x="2843" y="1"/>
                    <a:pt x="2753" y="71"/>
                    <a:pt x="2753" y="213"/>
                  </a:cubicBezTo>
                  <a:cubicBezTo>
                    <a:pt x="2753" y="1624"/>
                    <a:pt x="1381" y="2713"/>
                    <a:pt x="171" y="3278"/>
                  </a:cubicBezTo>
                  <a:cubicBezTo>
                    <a:pt x="1" y="3380"/>
                    <a:pt x="119" y="3627"/>
                    <a:pt x="282" y="3627"/>
                  </a:cubicBezTo>
                  <a:cubicBezTo>
                    <a:pt x="311" y="3627"/>
                    <a:pt x="342" y="3619"/>
                    <a:pt x="373" y="3600"/>
                  </a:cubicBezTo>
                  <a:cubicBezTo>
                    <a:pt x="1704" y="2995"/>
                    <a:pt x="3115" y="1785"/>
                    <a:pt x="3156" y="213"/>
                  </a:cubicBezTo>
                  <a:cubicBezTo>
                    <a:pt x="3136" y="71"/>
                    <a:pt x="3035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322672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11292" y="1"/>
                  </a:moveTo>
                  <a:cubicBezTo>
                    <a:pt x="315" y="1"/>
                    <a:pt x="1" y="7884"/>
                    <a:pt x="1" y="7884"/>
                  </a:cubicBezTo>
                  <a:lnTo>
                    <a:pt x="1332" y="11474"/>
                  </a:lnTo>
                  <a:cubicBezTo>
                    <a:pt x="10648" y="11433"/>
                    <a:pt x="13955" y="141"/>
                    <a:pt x="13955" y="141"/>
                  </a:cubicBezTo>
                  <a:cubicBezTo>
                    <a:pt x="13004" y="45"/>
                    <a:pt x="12118" y="1"/>
                    <a:pt x="11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3238825" y="1240900"/>
              <a:ext cx="217800" cy="219200"/>
            </a:xfrm>
            <a:custGeom>
              <a:avLst/>
              <a:gdLst/>
              <a:ahLst/>
              <a:cxnLst/>
              <a:rect l="l" t="t" r="r" b="b"/>
              <a:pathLst>
                <a:path w="8712" h="8768" extrusionOk="0">
                  <a:moveTo>
                    <a:pt x="6574" y="3727"/>
                  </a:moveTo>
                  <a:lnTo>
                    <a:pt x="6574" y="3727"/>
                  </a:lnTo>
                  <a:cubicBezTo>
                    <a:pt x="5929" y="4614"/>
                    <a:pt x="5001" y="5300"/>
                    <a:pt x="3953" y="5703"/>
                  </a:cubicBezTo>
                  <a:cubicBezTo>
                    <a:pt x="3913" y="5703"/>
                    <a:pt x="3792" y="5703"/>
                    <a:pt x="3751" y="5622"/>
                  </a:cubicBezTo>
                  <a:cubicBezTo>
                    <a:pt x="3711" y="5542"/>
                    <a:pt x="3711" y="5461"/>
                    <a:pt x="3751" y="5421"/>
                  </a:cubicBezTo>
                  <a:cubicBezTo>
                    <a:pt x="4558" y="4614"/>
                    <a:pt x="5526" y="4009"/>
                    <a:pt x="6574" y="3727"/>
                  </a:cubicBezTo>
                  <a:close/>
                  <a:moveTo>
                    <a:pt x="6875" y="0"/>
                  </a:moveTo>
                  <a:cubicBezTo>
                    <a:pt x="6548" y="0"/>
                    <a:pt x="6172" y="97"/>
                    <a:pt x="5768" y="299"/>
                  </a:cubicBezTo>
                  <a:cubicBezTo>
                    <a:pt x="3187" y="1509"/>
                    <a:pt x="1251" y="3848"/>
                    <a:pt x="565" y="6630"/>
                  </a:cubicBezTo>
                  <a:cubicBezTo>
                    <a:pt x="541" y="6751"/>
                    <a:pt x="646" y="6828"/>
                    <a:pt x="752" y="6828"/>
                  </a:cubicBezTo>
                  <a:cubicBezTo>
                    <a:pt x="824" y="6828"/>
                    <a:pt x="896" y="6792"/>
                    <a:pt x="928" y="6711"/>
                  </a:cubicBezTo>
                  <a:cubicBezTo>
                    <a:pt x="1614" y="4049"/>
                    <a:pt x="3429" y="1791"/>
                    <a:pt x="5929" y="621"/>
                  </a:cubicBezTo>
                  <a:cubicBezTo>
                    <a:pt x="6135" y="530"/>
                    <a:pt x="6498" y="373"/>
                    <a:pt x="6839" y="373"/>
                  </a:cubicBezTo>
                  <a:cubicBezTo>
                    <a:pt x="7098" y="373"/>
                    <a:pt x="7345" y="464"/>
                    <a:pt x="7502" y="742"/>
                  </a:cubicBezTo>
                  <a:cubicBezTo>
                    <a:pt x="7582" y="904"/>
                    <a:pt x="7623" y="1146"/>
                    <a:pt x="7582" y="1347"/>
                  </a:cubicBezTo>
                  <a:cubicBezTo>
                    <a:pt x="7461" y="1993"/>
                    <a:pt x="7260" y="2638"/>
                    <a:pt x="6897" y="3202"/>
                  </a:cubicBezTo>
                  <a:cubicBezTo>
                    <a:pt x="5606" y="3485"/>
                    <a:pt x="4396" y="4170"/>
                    <a:pt x="3469" y="5138"/>
                  </a:cubicBezTo>
                  <a:cubicBezTo>
                    <a:pt x="3116" y="5492"/>
                    <a:pt x="3412" y="6062"/>
                    <a:pt x="3871" y="6062"/>
                  </a:cubicBezTo>
                  <a:cubicBezTo>
                    <a:pt x="3936" y="6062"/>
                    <a:pt x="4004" y="6050"/>
                    <a:pt x="4074" y="6025"/>
                  </a:cubicBezTo>
                  <a:cubicBezTo>
                    <a:pt x="5324" y="5582"/>
                    <a:pt x="6413" y="4695"/>
                    <a:pt x="7139" y="3565"/>
                  </a:cubicBezTo>
                  <a:lnTo>
                    <a:pt x="7260" y="3565"/>
                  </a:lnTo>
                  <a:cubicBezTo>
                    <a:pt x="7341" y="3554"/>
                    <a:pt x="7450" y="3542"/>
                    <a:pt x="7566" y="3542"/>
                  </a:cubicBezTo>
                  <a:cubicBezTo>
                    <a:pt x="7851" y="3542"/>
                    <a:pt x="8182" y="3613"/>
                    <a:pt x="8268" y="3928"/>
                  </a:cubicBezTo>
                  <a:cubicBezTo>
                    <a:pt x="8268" y="4090"/>
                    <a:pt x="8228" y="4251"/>
                    <a:pt x="8107" y="4412"/>
                  </a:cubicBezTo>
                  <a:cubicBezTo>
                    <a:pt x="6252" y="6832"/>
                    <a:pt x="3348" y="8284"/>
                    <a:pt x="283" y="8365"/>
                  </a:cubicBezTo>
                  <a:cubicBezTo>
                    <a:pt x="1" y="8365"/>
                    <a:pt x="1" y="8768"/>
                    <a:pt x="283" y="8768"/>
                  </a:cubicBezTo>
                  <a:cubicBezTo>
                    <a:pt x="3509" y="8687"/>
                    <a:pt x="6494" y="7155"/>
                    <a:pt x="8470" y="4654"/>
                  </a:cubicBezTo>
                  <a:cubicBezTo>
                    <a:pt x="8631" y="4412"/>
                    <a:pt x="8712" y="4130"/>
                    <a:pt x="8671" y="3848"/>
                  </a:cubicBezTo>
                  <a:cubicBezTo>
                    <a:pt x="8559" y="3399"/>
                    <a:pt x="8169" y="3158"/>
                    <a:pt x="7565" y="3158"/>
                  </a:cubicBezTo>
                  <a:cubicBezTo>
                    <a:pt x="7518" y="3158"/>
                    <a:pt x="7470" y="3159"/>
                    <a:pt x="7421" y="3162"/>
                  </a:cubicBezTo>
                  <a:cubicBezTo>
                    <a:pt x="7703" y="2638"/>
                    <a:pt x="7905" y="2033"/>
                    <a:pt x="8026" y="1428"/>
                  </a:cubicBezTo>
                  <a:cubicBezTo>
                    <a:pt x="8066" y="1146"/>
                    <a:pt x="8026" y="823"/>
                    <a:pt x="7905" y="541"/>
                  </a:cubicBezTo>
                  <a:cubicBezTo>
                    <a:pt x="7694" y="188"/>
                    <a:pt x="7332" y="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2877875" y="1206525"/>
              <a:ext cx="348875" cy="286850"/>
            </a:xfrm>
            <a:custGeom>
              <a:avLst/>
              <a:gdLst/>
              <a:ahLst/>
              <a:cxnLst/>
              <a:rect l="l" t="t" r="r" b="b"/>
              <a:pathLst>
                <a:path w="13955" h="11474" extrusionOk="0">
                  <a:moveTo>
                    <a:pt x="2663" y="1"/>
                  </a:moveTo>
                  <a:cubicBezTo>
                    <a:pt x="1838" y="1"/>
                    <a:pt x="952" y="45"/>
                    <a:pt x="1" y="141"/>
                  </a:cubicBezTo>
                  <a:cubicBezTo>
                    <a:pt x="1" y="141"/>
                    <a:pt x="3308" y="11433"/>
                    <a:pt x="12624" y="11474"/>
                  </a:cubicBezTo>
                  <a:lnTo>
                    <a:pt x="13955" y="7884"/>
                  </a:lnTo>
                  <a:cubicBezTo>
                    <a:pt x="13955" y="7884"/>
                    <a:pt x="13641" y="1"/>
                    <a:pt x="2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2996850" y="1240375"/>
              <a:ext cx="216800" cy="219725"/>
            </a:xfrm>
            <a:custGeom>
              <a:avLst/>
              <a:gdLst/>
              <a:ahLst/>
              <a:cxnLst/>
              <a:rect l="l" t="t" r="r" b="b"/>
              <a:pathLst>
                <a:path w="8672" h="8789" extrusionOk="0">
                  <a:moveTo>
                    <a:pt x="2098" y="3748"/>
                  </a:moveTo>
                  <a:cubicBezTo>
                    <a:pt x="3187" y="4030"/>
                    <a:pt x="4155" y="4635"/>
                    <a:pt x="4961" y="5442"/>
                  </a:cubicBezTo>
                  <a:cubicBezTo>
                    <a:pt x="5001" y="5482"/>
                    <a:pt x="5001" y="5603"/>
                    <a:pt x="4961" y="5643"/>
                  </a:cubicBezTo>
                  <a:cubicBezTo>
                    <a:pt x="4880" y="5724"/>
                    <a:pt x="4800" y="5724"/>
                    <a:pt x="4759" y="5724"/>
                  </a:cubicBezTo>
                  <a:cubicBezTo>
                    <a:pt x="3671" y="5321"/>
                    <a:pt x="2743" y="4635"/>
                    <a:pt x="2098" y="3748"/>
                  </a:cubicBezTo>
                  <a:close/>
                  <a:moveTo>
                    <a:pt x="1843" y="1"/>
                  </a:moveTo>
                  <a:cubicBezTo>
                    <a:pt x="1389" y="1"/>
                    <a:pt x="1036" y="185"/>
                    <a:pt x="848" y="562"/>
                  </a:cubicBezTo>
                  <a:cubicBezTo>
                    <a:pt x="686" y="844"/>
                    <a:pt x="646" y="1126"/>
                    <a:pt x="686" y="1449"/>
                  </a:cubicBezTo>
                  <a:cubicBezTo>
                    <a:pt x="807" y="2054"/>
                    <a:pt x="1009" y="2619"/>
                    <a:pt x="1291" y="3143"/>
                  </a:cubicBezTo>
                  <a:cubicBezTo>
                    <a:pt x="1242" y="3140"/>
                    <a:pt x="1194" y="3138"/>
                    <a:pt x="1148" y="3138"/>
                  </a:cubicBezTo>
                  <a:cubicBezTo>
                    <a:pt x="544" y="3138"/>
                    <a:pt x="156" y="3382"/>
                    <a:pt x="81" y="3869"/>
                  </a:cubicBezTo>
                  <a:cubicBezTo>
                    <a:pt x="1" y="4151"/>
                    <a:pt x="81" y="4433"/>
                    <a:pt x="283" y="4635"/>
                  </a:cubicBezTo>
                  <a:cubicBezTo>
                    <a:pt x="2219" y="7176"/>
                    <a:pt x="5203" y="8668"/>
                    <a:pt x="8389" y="8789"/>
                  </a:cubicBezTo>
                  <a:cubicBezTo>
                    <a:pt x="8671" y="8789"/>
                    <a:pt x="8671" y="8386"/>
                    <a:pt x="8389" y="8386"/>
                  </a:cubicBezTo>
                  <a:cubicBezTo>
                    <a:pt x="5324" y="8305"/>
                    <a:pt x="2461" y="6853"/>
                    <a:pt x="565" y="4433"/>
                  </a:cubicBezTo>
                  <a:cubicBezTo>
                    <a:pt x="444" y="4312"/>
                    <a:pt x="404" y="4151"/>
                    <a:pt x="444" y="3990"/>
                  </a:cubicBezTo>
                  <a:cubicBezTo>
                    <a:pt x="525" y="3667"/>
                    <a:pt x="821" y="3595"/>
                    <a:pt x="1093" y="3595"/>
                  </a:cubicBezTo>
                  <a:cubicBezTo>
                    <a:pt x="1228" y="3595"/>
                    <a:pt x="1358" y="3613"/>
                    <a:pt x="1453" y="3627"/>
                  </a:cubicBezTo>
                  <a:lnTo>
                    <a:pt x="1533" y="3627"/>
                  </a:lnTo>
                  <a:cubicBezTo>
                    <a:pt x="2299" y="4756"/>
                    <a:pt x="3388" y="5643"/>
                    <a:pt x="4639" y="6087"/>
                  </a:cubicBezTo>
                  <a:cubicBezTo>
                    <a:pt x="4708" y="6112"/>
                    <a:pt x="4776" y="6123"/>
                    <a:pt x="4841" y="6123"/>
                  </a:cubicBezTo>
                  <a:cubicBezTo>
                    <a:pt x="5300" y="6123"/>
                    <a:pt x="5597" y="5553"/>
                    <a:pt x="5243" y="5200"/>
                  </a:cubicBezTo>
                  <a:cubicBezTo>
                    <a:pt x="4316" y="4232"/>
                    <a:pt x="3106" y="3546"/>
                    <a:pt x="1775" y="3264"/>
                  </a:cubicBezTo>
                  <a:cubicBezTo>
                    <a:pt x="1453" y="2699"/>
                    <a:pt x="1211" y="2054"/>
                    <a:pt x="1090" y="1409"/>
                  </a:cubicBezTo>
                  <a:cubicBezTo>
                    <a:pt x="1049" y="1167"/>
                    <a:pt x="1090" y="965"/>
                    <a:pt x="1170" y="763"/>
                  </a:cubicBezTo>
                  <a:cubicBezTo>
                    <a:pt x="1327" y="503"/>
                    <a:pt x="1581" y="414"/>
                    <a:pt x="1848" y="414"/>
                  </a:cubicBezTo>
                  <a:cubicBezTo>
                    <a:pt x="2201" y="414"/>
                    <a:pt x="2577" y="568"/>
                    <a:pt x="2783" y="683"/>
                  </a:cubicBezTo>
                  <a:cubicBezTo>
                    <a:pt x="5243" y="1852"/>
                    <a:pt x="7058" y="4070"/>
                    <a:pt x="7744" y="6772"/>
                  </a:cubicBezTo>
                  <a:cubicBezTo>
                    <a:pt x="7775" y="6851"/>
                    <a:pt x="7843" y="6887"/>
                    <a:pt x="7915" y="6887"/>
                  </a:cubicBezTo>
                  <a:cubicBezTo>
                    <a:pt x="8027" y="6887"/>
                    <a:pt x="8147" y="6799"/>
                    <a:pt x="8147" y="6651"/>
                  </a:cubicBezTo>
                  <a:cubicBezTo>
                    <a:pt x="7421" y="3869"/>
                    <a:pt x="5526" y="1530"/>
                    <a:pt x="2945" y="279"/>
                  </a:cubicBezTo>
                  <a:cubicBezTo>
                    <a:pt x="2542" y="95"/>
                    <a:pt x="216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2985775" y="1353200"/>
              <a:ext cx="385150" cy="1388375"/>
            </a:xfrm>
            <a:custGeom>
              <a:avLst/>
              <a:gdLst/>
              <a:ahLst/>
              <a:cxnLst/>
              <a:rect l="l" t="t" r="r" b="b"/>
              <a:pathLst>
                <a:path w="15406" h="55535" extrusionOk="0">
                  <a:moveTo>
                    <a:pt x="9921" y="1"/>
                  </a:moveTo>
                  <a:cubicBezTo>
                    <a:pt x="7138" y="1"/>
                    <a:pt x="6090" y="6615"/>
                    <a:pt x="6090" y="6615"/>
                  </a:cubicBezTo>
                  <a:cubicBezTo>
                    <a:pt x="5485" y="7462"/>
                    <a:pt x="4961" y="10769"/>
                    <a:pt x="4961" y="10769"/>
                  </a:cubicBezTo>
                  <a:cubicBezTo>
                    <a:pt x="4033" y="12342"/>
                    <a:pt x="3912" y="16254"/>
                    <a:pt x="3912" y="16254"/>
                  </a:cubicBezTo>
                  <a:cubicBezTo>
                    <a:pt x="2702" y="17988"/>
                    <a:pt x="2460" y="22545"/>
                    <a:pt x="2460" y="22545"/>
                  </a:cubicBezTo>
                  <a:cubicBezTo>
                    <a:pt x="605" y="26215"/>
                    <a:pt x="1654" y="31256"/>
                    <a:pt x="1654" y="31256"/>
                  </a:cubicBezTo>
                  <a:cubicBezTo>
                    <a:pt x="0" y="53881"/>
                    <a:pt x="4961" y="55534"/>
                    <a:pt x="4961" y="55534"/>
                  </a:cubicBezTo>
                  <a:cubicBezTo>
                    <a:pt x="11857" y="54244"/>
                    <a:pt x="13833" y="32103"/>
                    <a:pt x="13833" y="32103"/>
                  </a:cubicBezTo>
                  <a:cubicBezTo>
                    <a:pt x="15325" y="27949"/>
                    <a:pt x="14962" y="22101"/>
                    <a:pt x="14962" y="22101"/>
                  </a:cubicBezTo>
                  <a:cubicBezTo>
                    <a:pt x="15406" y="19319"/>
                    <a:pt x="14518" y="15487"/>
                    <a:pt x="14518" y="15487"/>
                  </a:cubicBezTo>
                  <a:cubicBezTo>
                    <a:pt x="14559" y="13834"/>
                    <a:pt x="14277" y="12180"/>
                    <a:pt x="13672" y="10608"/>
                  </a:cubicBezTo>
                  <a:cubicBezTo>
                    <a:pt x="13631" y="9196"/>
                    <a:pt x="13470" y="7825"/>
                    <a:pt x="13147" y="6454"/>
                  </a:cubicBezTo>
                  <a:cubicBezTo>
                    <a:pt x="13147" y="6454"/>
                    <a:pt x="12704" y="1"/>
                    <a:pt x="9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021050" y="2129550"/>
              <a:ext cx="318300" cy="122875"/>
            </a:xfrm>
            <a:custGeom>
              <a:avLst/>
              <a:gdLst/>
              <a:ahLst/>
              <a:cxnLst/>
              <a:rect l="l" t="t" r="r" b="b"/>
              <a:pathLst>
                <a:path w="12732" h="4915" extrusionOk="0">
                  <a:moveTo>
                    <a:pt x="243" y="0"/>
                  </a:moveTo>
                  <a:cubicBezTo>
                    <a:pt x="1" y="0"/>
                    <a:pt x="1" y="363"/>
                    <a:pt x="243" y="363"/>
                  </a:cubicBezTo>
                  <a:lnTo>
                    <a:pt x="243" y="404"/>
                  </a:lnTo>
                  <a:cubicBezTo>
                    <a:pt x="1694" y="525"/>
                    <a:pt x="3025" y="1170"/>
                    <a:pt x="4033" y="2218"/>
                  </a:cubicBezTo>
                  <a:cubicBezTo>
                    <a:pt x="4558" y="2662"/>
                    <a:pt x="5001" y="3186"/>
                    <a:pt x="5364" y="3791"/>
                  </a:cubicBezTo>
                  <a:cubicBezTo>
                    <a:pt x="5566" y="4195"/>
                    <a:pt x="5889" y="4517"/>
                    <a:pt x="6252" y="4800"/>
                  </a:cubicBezTo>
                  <a:cubicBezTo>
                    <a:pt x="6411" y="4879"/>
                    <a:pt x="6566" y="4914"/>
                    <a:pt x="6716" y="4914"/>
                  </a:cubicBezTo>
                  <a:cubicBezTo>
                    <a:pt x="7478" y="4914"/>
                    <a:pt x="8119" y="4014"/>
                    <a:pt x="8591" y="3509"/>
                  </a:cubicBezTo>
                  <a:cubicBezTo>
                    <a:pt x="9639" y="2380"/>
                    <a:pt x="11010" y="1614"/>
                    <a:pt x="12503" y="1251"/>
                  </a:cubicBezTo>
                  <a:cubicBezTo>
                    <a:pt x="12732" y="1174"/>
                    <a:pt x="12635" y="844"/>
                    <a:pt x="12419" y="844"/>
                  </a:cubicBezTo>
                  <a:cubicBezTo>
                    <a:pt x="12407" y="844"/>
                    <a:pt x="12394" y="845"/>
                    <a:pt x="12382" y="847"/>
                  </a:cubicBezTo>
                  <a:cubicBezTo>
                    <a:pt x="11172" y="1130"/>
                    <a:pt x="10042" y="1694"/>
                    <a:pt x="9115" y="2501"/>
                  </a:cubicBezTo>
                  <a:cubicBezTo>
                    <a:pt x="8631" y="2904"/>
                    <a:pt x="8187" y="3348"/>
                    <a:pt x="7744" y="3832"/>
                  </a:cubicBezTo>
                  <a:cubicBezTo>
                    <a:pt x="7502" y="4235"/>
                    <a:pt x="7058" y="4477"/>
                    <a:pt x="6574" y="4477"/>
                  </a:cubicBezTo>
                  <a:cubicBezTo>
                    <a:pt x="6171" y="4437"/>
                    <a:pt x="5929" y="3912"/>
                    <a:pt x="5768" y="3630"/>
                  </a:cubicBezTo>
                  <a:cubicBezTo>
                    <a:pt x="4558" y="1815"/>
                    <a:pt x="2541" y="121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039525" y="1883975"/>
              <a:ext cx="327825" cy="37975"/>
            </a:xfrm>
            <a:custGeom>
              <a:avLst/>
              <a:gdLst/>
              <a:ahLst/>
              <a:cxnLst/>
              <a:rect l="l" t="t" r="r" b="b"/>
              <a:pathLst>
                <a:path w="13113" h="1519" extrusionOk="0">
                  <a:moveTo>
                    <a:pt x="8331" y="0"/>
                  </a:moveTo>
                  <a:cubicBezTo>
                    <a:pt x="5627" y="0"/>
                    <a:pt x="2891" y="573"/>
                    <a:pt x="270" y="1112"/>
                  </a:cubicBezTo>
                  <a:cubicBezTo>
                    <a:pt x="1" y="1151"/>
                    <a:pt x="98" y="1518"/>
                    <a:pt x="317" y="1518"/>
                  </a:cubicBezTo>
                  <a:cubicBezTo>
                    <a:pt x="328" y="1518"/>
                    <a:pt x="339" y="1518"/>
                    <a:pt x="350" y="1516"/>
                  </a:cubicBezTo>
                  <a:cubicBezTo>
                    <a:pt x="2920" y="976"/>
                    <a:pt x="5621" y="404"/>
                    <a:pt x="8286" y="404"/>
                  </a:cubicBezTo>
                  <a:cubicBezTo>
                    <a:pt x="9803" y="404"/>
                    <a:pt x="11309" y="589"/>
                    <a:pt x="12772" y="1072"/>
                  </a:cubicBezTo>
                  <a:cubicBezTo>
                    <a:pt x="12794" y="1079"/>
                    <a:pt x="12814" y="1083"/>
                    <a:pt x="12834" y="1083"/>
                  </a:cubicBezTo>
                  <a:cubicBezTo>
                    <a:pt x="13033" y="1083"/>
                    <a:pt x="13113" y="742"/>
                    <a:pt x="12893" y="669"/>
                  </a:cubicBezTo>
                  <a:cubicBezTo>
                    <a:pt x="11400" y="186"/>
                    <a:pt x="9871" y="0"/>
                    <a:pt x="8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076150" y="1720725"/>
              <a:ext cx="280350" cy="44200"/>
            </a:xfrm>
            <a:custGeom>
              <a:avLst/>
              <a:gdLst/>
              <a:ahLst/>
              <a:cxnLst/>
              <a:rect l="l" t="t" r="r" b="b"/>
              <a:pathLst>
                <a:path w="11214" h="1768" extrusionOk="0">
                  <a:moveTo>
                    <a:pt x="6650" y="0"/>
                  </a:moveTo>
                  <a:cubicBezTo>
                    <a:pt x="4450" y="0"/>
                    <a:pt x="2253" y="470"/>
                    <a:pt x="216" y="1391"/>
                  </a:cubicBezTo>
                  <a:cubicBezTo>
                    <a:pt x="1" y="1499"/>
                    <a:pt x="137" y="1767"/>
                    <a:pt x="341" y="1767"/>
                  </a:cubicBezTo>
                  <a:cubicBezTo>
                    <a:pt x="366" y="1767"/>
                    <a:pt x="392" y="1763"/>
                    <a:pt x="418" y="1754"/>
                  </a:cubicBezTo>
                  <a:cubicBezTo>
                    <a:pt x="2393" y="852"/>
                    <a:pt x="4529" y="392"/>
                    <a:pt x="6686" y="392"/>
                  </a:cubicBezTo>
                  <a:cubicBezTo>
                    <a:pt x="8097" y="392"/>
                    <a:pt x="9516" y="589"/>
                    <a:pt x="10903" y="988"/>
                  </a:cubicBezTo>
                  <a:cubicBezTo>
                    <a:pt x="10916" y="990"/>
                    <a:pt x="10928" y="991"/>
                    <a:pt x="10940" y="991"/>
                  </a:cubicBezTo>
                  <a:cubicBezTo>
                    <a:pt x="11153" y="991"/>
                    <a:pt x="11213" y="663"/>
                    <a:pt x="10984" y="625"/>
                  </a:cubicBezTo>
                  <a:cubicBezTo>
                    <a:pt x="9569" y="207"/>
                    <a:pt x="8109" y="0"/>
                    <a:pt x="66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3103325" y="1593375"/>
              <a:ext cx="232400" cy="34400"/>
            </a:xfrm>
            <a:custGeom>
              <a:avLst/>
              <a:gdLst/>
              <a:ahLst/>
              <a:cxnLst/>
              <a:rect l="l" t="t" r="r" b="b"/>
              <a:pathLst>
                <a:path w="9296" h="1376" extrusionOk="0">
                  <a:moveTo>
                    <a:pt x="5167" y="0"/>
                  </a:moveTo>
                  <a:cubicBezTo>
                    <a:pt x="3495" y="0"/>
                    <a:pt x="1813" y="394"/>
                    <a:pt x="218" y="1001"/>
                  </a:cubicBezTo>
                  <a:cubicBezTo>
                    <a:pt x="0" y="1073"/>
                    <a:pt x="77" y="1375"/>
                    <a:pt x="271" y="1375"/>
                  </a:cubicBezTo>
                  <a:cubicBezTo>
                    <a:pt x="292" y="1375"/>
                    <a:pt x="315" y="1371"/>
                    <a:pt x="339" y="1364"/>
                  </a:cubicBezTo>
                  <a:lnTo>
                    <a:pt x="299" y="1364"/>
                  </a:lnTo>
                  <a:cubicBezTo>
                    <a:pt x="1846" y="772"/>
                    <a:pt x="3508" y="386"/>
                    <a:pt x="5155" y="386"/>
                  </a:cubicBezTo>
                  <a:cubicBezTo>
                    <a:pt x="6429" y="386"/>
                    <a:pt x="7693" y="617"/>
                    <a:pt x="8889" y="1162"/>
                  </a:cubicBezTo>
                  <a:cubicBezTo>
                    <a:pt x="8926" y="1180"/>
                    <a:pt x="8962" y="1189"/>
                    <a:pt x="8996" y="1189"/>
                  </a:cubicBezTo>
                  <a:cubicBezTo>
                    <a:pt x="9182" y="1189"/>
                    <a:pt x="9295" y="942"/>
                    <a:pt x="9091" y="839"/>
                  </a:cubicBezTo>
                  <a:cubicBezTo>
                    <a:pt x="7822" y="250"/>
                    <a:pt x="6498" y="0"/>
                    <a:pt x="5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3131275" y="1500800"/>
              <a:ext cx="189750" cy="22900"/>
            </a:xfrm>
            <a:custGeom>
              <a:avLst/>
              <a:gdLst/>
              <a:ahLst/>
              <a:cxnLst/>
              <a:rect l="l" t="t" r="r" b="b"/>
              <a:pathLst>
                <a:path w="7590" h="916" extrusionOk="0">
                  <a:moveTo>
                    <a:pt x="4189" y="0"/>
                  </a:moveTo>
                  <a:cubicBezTo>
                    <a:pt x="2855" y="0"/>
                    <a:pt x="1524" y="175"/>
                    <a:pt x="229" y="509"/>
                  </a:cubicBezTo>
                  <a:cubicBezTo>
                    <a:pt x="0" y="586"/>
                    <a:pt x="97" y="916"/>
                    <a:pt x="313" y="916"/>
                  </a:cubicBezTo>
                  <a:cubicBezTo>
                    <a:pt x="325" y="916"/>
                    <a:pt x="338" y="915"/>
                    <a:pt x="350" y="913"/>
                  </a:cubicBezTo>
                  <a:cubicBezTo>
                    <a:pt x="1626" y="571"/>
                    <a:pt x="2939" y="397"/>
                    <a:pt x="4256" y="397"/>
                  </a:cubicBezTo>
                  <a:cubicBezTo>
                    <a:pt x="5270" y="397"/>
                    <a:pt x="6286" y="500"/>
                    <a:pt x="7287" y="711"/>
                  </a:cubicBezTo>
                  <a:cubicBezTo>
                    <a:pt x="7311" y="719"/>
                    <a:pt x="7333" y="723"/>
                    <a:pt x="7354" y="723"/>
                  </a:cubicBezTo>
                  <a:cubicBezTo>
                    <a:pt x="7542" y="723"/>
                    <a:pt x="7590" y="421"/>
                    <a:pt x="7408" y="348"/>
                  </a:cubicBezTo>
                  <a:cubicBezTo>
                    <a:pt x="6345" y="114"/>
                    <a:pt x="5266" y="0"/>
                    <a:pt x="4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3022050" y="2460250"/>
              <a:ext cx="37350" cy="37325"/>
            </a:xfrm>
            <a:custGeom>
              <a:avLst/>
              <a:gdLst/>
              <a:ahLst/>
              <a:cxnLst/>
              <a:rect l="l" t="t" r="r" b="b"/>
              <a:pathLst>
                <a:path w="1494" h="1493" extrusionOk="0">
                  <a:moveTo>
                    <a:pt x="727" y="0"/>
                  </a:moveTo>
                  <a:cubicBezTo>
                    <a:pt x="324" y="0"/>
                    <a:pt x="1" y="323"/>
                    <a:pt x="1" y="726"/>
                  </a:cubicBezTo>
                  <a:cubicBezTo>
                    <a:pt x="1" y="1130"/>
                    <a:pt x="324" y="1493"/>
                    <a:pt x="727" y="1493"/>
                  </a:cubicBezTo>
                  <a:cubicBezTo>
                    <a:pt x="1170" y="1493"/>
                    <a:pt x="1493" y="1130"/>
                    <a:pt x="1493" y="726"/>
                  </a:cubicBezTo>
                  <a:cubicBezTo>
                    <a:pt x="1493" y="323"/>
                    <a:pt x="1170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3234800" y="2474350"/>
              <a:ext cx="37325" cy="37350"/>
            </a:xfrm>
            <a:custGeom>
              <a:avLst/>
              <a:gdLst/>
              <a:ahLst/>
              <a:cxnLst/>
              <a:rect l="l" t="t" r="r" b="b"/>
              <a:pathLst>
                <a:path w="1493" h="1494" extrusionOk="0">
                  <a:moveTo>
                    <a:pt x="767" y="1"/>
                  </a:moveTo>
                  <a:cubicBezTo>
                    <a:pt x="323" y="1"/>
                    <a:pt x="0" y="324"/>
                    <a:pt x="0" y="767"/>
                  </a:cubicBezTo>
                  <a:cubicBezTo>
                    <a:pt x="0" y="1170"/>
                    <a:pt x="323" y="1493"/>
                    <a:pt x="767" y="1493"/>
                  </a:cubicBezTo>
                  <a:cubicBezTo>
                    <a:pt x="1170" y="1493"/>
                    <a:pt x="1492" y="1170"/>
                    <a:pt x="1492" y="767"/>
                  </a:cubicBezTo>
                  <a:cubicBezTo>
                    <a:pt x="1492" y="324"/>
                    <a:pt x="1170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59"/>
          <p:cNvGrpSpPr/>
          <p:nvPr/>
        </p:nvGrpSpPr>
        <p:grpSpPr>
          <a:xfrm>
            <a:off x="3444794" y="2311802"/>
            <a:ext cx="909192" cy="670685"/>
            <a:chOff x="4206575" y="3253200"/>
            <a:chExt cx="901350" cy="664900"/>
          </a:xfrm>
        </p:grpSpPr>
        <p:sp>
          <p:nvSpPr>
            <p:cNvPr id="2311" name="Google Shape;2311;p59"/>
            <p:cNvSpPr/>
            <p:nvPr/>
          </p:nvSpPr>
          <p:spPr>
            <a:xfrm>
              <a:off x="4671525" y="3420075"/>
              <a:ext cx="112925" cy="112700"/>
            </a:xfrm>
            <a:custGeom>
              <a:avLst/>
              <a:gdLst/>
              <a:ahLst/>
              <a:cxnLst/>
              <a:rect l="l" t="t" r="r" b="b"/>
              <a:pathLst>
                <a:path w="4517" h="4508" extrusionOk="0">
                  <a:moveTo>
                    <a:pt x="4517" y="1"/>
                  </a:moveTo>
                  <a:cubicBezTo>
                    <a:pt x="2662" y="646"/>
                    <a:pt x="1129" y="1977"/>
                    <a:pt x="202" y="3711"/>
                  </a:cubicBezTo>
                  <a:cubicBezTo>
                    <a:pt x="121" y="3913"/>
                    <a:pt x="0" y="4195"/>
                    <a:pt x="161" y="4356"/>
                  </a:cubicBezTo>
                  <a:cubicBezTo>
                    <a:pt x="259" y="4454"/>
                    <a:pt x="386" y="4507"/>
                    <a:pt x="516" y="4507"/>
                  </a:cubicBezTo>
                  <a:cubicBezTo>
                    <a:pt x="601" y="4507"/>
                    <a:pt x="687" y="4485"/>
                    <a:pt x="766" y="4437"/>
                  </a:cubicBezTo>
                  <a:cubicBezTo>
                    <a:pt x="928" y="4276"/>
                    <a:pt x="1089" y="4114"/>
                    <a:pt x="1170" y="3913"/>
                  </a:cubicBezTo>
                  <a:cubicBezTo>
                    <a:pt x="2057" y="2420"/>
                    <a:pt x="3186" y="1130"/>
                    <a:pt x="4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4608000" y="3407975"/>
              <a:ext cx="113950" cy="92025"/>
            </a:xfrm>
            <a:custGeom>
              <a:avLst/>
              <a:gdLst/>
              <a:ahLst/>
              <a:cxnLst/>
              <a:rect l="l" t="t" r="r" b="b"/>
              <a:pathLst>
                <a:path w="4558" h="3681" extrusionOk="0">
                  <a:moveTo>
                    <a:pt x="4558" y="1"/>
                  </a:moveTo>
                  <a:lnTo>
                    <a:pt x="4558" y="1"/>
                  </a:lnTo>
                  <a:cubicBezTo>
                    <a:pt x="2864" y="444"/>
                    <a:pt x="1372" y="1453"/>
                    <a:pt x="323" y="2824"/>
                  </a:cubicBezTo>
                  <a:cubicBezTo>
                    <a:pt x="162" y="3066"/>
                    <a:pt x="0" y="3388"/>
                    <a:pt x="202" y="3590"/>
                  </a:cubicBezTo>
                  <a:cubicBezTo>
                    <a:pt x="263" y="3650"/>
                    <a:pt x="343" y="3681"/>
                    <a:pt x="429" y="3681"/>
                  </a:cubicBezTo>
                  <a:cubicBezTo>
                    <a:pt x="515" y="3681"/>
                    <a:pt x="605" y="3650"/>
                    <a:pt x="686" y="3590"/>
                  </a:cubicBezTo>
                  <a:cubicBezTo>
                    <a:pt x="807" y="3509"/>
                    <a:pt x="928" y="3388"/>
                    <a:pt x="1009" y="3227"/>
                  </a:cubicBezTo>
                  <a:cubicBezTo>
                    <a:pt x="2017" y="1977"/>
                    <a:pt x="3227" y="888"/>
                    <a:pt x="4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4838875" y="3411000"/>
              <a:ext cx="44400" cy="65575"/>
            </a:xfrm>
            <a:custGeom>
              <a:avLst/>
              <a:gdLst/>
              <a:ahLst/>
              <a:cxnLst/>
              <a:rect l="l" t="t" r="r" b="b"/>
              <a:pathLst>
                <a:path w="1776" h="2623" extrusionOk="0">
                  <a:moveTo>
                    <a:pt x="1775" y="1"/>
                  </a:moveTo>
                  <a:lnTo>
                    <a:pt x="1775" y="1"/>
                  </a:lnTo>
                  <a:cubicBezTo>
                    <a:pt x="969" y="404"/>
                    <a:pt x="364" y="1090"/>
                    <a:pt x="81" y="1977"/>
                  </a:cubicBezTo>
                  <a:cubicBezTo>
                    <a:pt x="1" y="2057"/>
                    <a:pt x="1" y="2219"/>
                    <a:pt x="1" y="2340"/>
                  </a:cubicBezTo>
                  <a:cubicBezTo>
                    <a:pt x="1" y="2461"/>
                    <a:pt x="81" y="2582"/>
                    <a:pt x="243" y="2622"/>
                  </a:cubicBezTo>
                  <a:cubicBezTo>
                    <a:pt x="323" y="2622"/>
                    <a:pt x="444" y="2541"/>
                    <a:pt x="485" y="2461"/>
                  </a:cubicBezTo>
                  <a:cubicBezTo>
                    <a:pt x="565" y="2340"/>
                    <a:pt x="565" y="2259"/>
                    <a:pt x="606" y="2138"/>
                  </a:cubicBezTo>
                  <a:cubicBezTo>
                    <a:pt x="727" y="1291"/>
                    <a:pt x="1130" y="525"/>
                    <a:pt x="1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4939700" y="3415025"/>
              <a:ext cx="10100" cy="5075"/>
            </a:xfrm>
            <a:custGeom>
              <a:avLst/>
              <a:gdLst/>
              <a:ahLst/>
              <a:cxnLst/>
              <a:rect l="l" t="t" r="r" b="b"/>
              <a:pathLst>
                <a:path w="404" h="203" extrusionOk="0">
                  <a:moveTo>
                    <a:pt x="404" y="1"/>
                  </a:moveTo>
                  <a:cubicBezTo>
                    <a:pt x="243" y="1"/>
                    <a:pt x="122" y="82"/>
                    <a:pt x="1" y="203"/>
                  </a:cubicBezTo>
                  <a:cubicBezTo>
                    <a:pt x="162" y="122"/>
                    <a:pt x="283" y="41"/>
                    <a:pt x="404" y="1"/>
                  </a:cubicBezTo>
                  <a:close/>
                </a:path>
              </a:pathLst>
            </a:custGeom>
            <a:solidFill>
              <a:srgbClr val="F27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4883250" y="3420075"/>
              <a:ext cx="56475" cy="61175"/>
            </a:xfrm>
            <a:custGeom>
              <a:avLst/>
              <a:gdLst/>
              <a:ahLst/>
              <a:cxnLst/>
              <a:rect l="l" t="t" r="r" b="b"/>
              <a:pathLst>
                <a:path w="2259" h="244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371" y="444"/>
                    <a:pt x="605" y="1170"/>
                    <a:pt x="121" y="2017"/>
                  </a:cubicBezTo>
                  <a:cubicBezTo>
                    <a:pt x="41" y="2178"/>
                    <a:pt x="0" y="2340"/>
                    <a:pt x="121" y="2420"/>
                  </a:cubicBezTo>
                  <a:cubicBezTo>
                    <a:pt x="139" y="2439"/>
                    <a:pt x="162" y="2447"/>
                    <a:pt x="186" y="2447"/>
                  </a:cubicBezTo>
                  <a:cubicBezTo>
                    <a:pt x="270" y="2447"/>
                    <a:pt x="381" y="2353"/>
                    <a:pt x="444" y="2259"/>
                  </a:cubicBezTo>
                  <a:lnTo>
                    <a:pt x="1936" y="323"/>
                  </a:lnTo>
                  <a:cubicBezTo>
                    <a:pt x="2057" y="202"/>
                    <a:pt x="2138" y="81"/>
                    <a:pt x="2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4913500" y="3475400"/>
              <a:ext cx="92775" cy="24725"/>
            </a:xfrm>
            <a:custGeom>
              <a:avLst/>
              <a:gdLst/>
              <a:ahLst/>
              <a:cxnLst/>
              <a:rect l="l" t="t" r="r" b="b"/>
              <a:pathLst>
                <a:path w="3711" h="989" extrusionOk="0">
                  <a:moveTo>
                    <a:pt x="1741" y="1"/>
                  </a:moveTo>
                  <a:cubicBezTo>
                    <a:pt x="1189" y="1"/>
                    <a:pt x="648" y="195"/>
                    <a:pt x="242" y="490"/>
                  </a:cubicBezTo>
                  <a:cubicBezTo>
                    <a:pt x="121" y="611"/>
                    <a:pt x="0" y="732"/>
                    <a:pt x="40" y="853"/>
                  </a:cubicBezTo>
                  <a:cubicBezTo>
                    <a:pt x="101" y="943"/>
                    <a:pt x="229" y="989"/>
                    <a:pt x="358" y="989"/>
                  </a:cubicBezTo>
                  <a:cubicBezTo>
                    <a:pt x="401" y="989"/>
                    <a:pt x="444" y="984"/>
                    <a:pt x="484" y="974"/>
                  </a:cubicBezTo>
                  <a:cubicBezTo>
                    <a:pt x="726" y="853"/>
                    <a:pt x="1008" y="732"/>
                    <a:pt x="1250" y="570"/>
                  </a:cubicBezTo>
                  <a:cubicBezTo>
                    <a:pt x="1570" y="410"/>
                    <a:pt x="1916" y="333"/>
                    <a:pt x="2259" y="333"/>
                  </a:cubicBezTo>
                  <a:cubicBezTo>
                    <a:pt x="2780" y="333"/>
                    <a:pt x="3297" y="512"/>
                    <a:pt x="3710" y="853"/>
                  </a:cubicBezTo>
                  <a:cubicBezTo>
                    <a:pt x="3186" y="369"/>
                    <a:pt x="2541" y="86"/>
                    <a:pt x="1896" y="6"/>
                  </a:cubicBezTo>
                  <a:cubicBezTo>
                    <a:pt x="1844" y="2"/>
                    <a:pt x="1793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920550" y="3534000"/>
              <a:ext cx="47400" cy="38350"/>
            </a:xfrm>
            <a:custGeom>
              <a:avLst/>
              <a:gdLst/>
              <a:ahLst/>
              <a:cxnLst/>
              <a:rect l="l" t="t" r="r" b="b"/>
              <a:pathLst>
                <a:path w="1896" h="1534" extrusionOk="0">
                  <a:moveTo>
                    <a:pt x="283" y="1"/>
                  </a:moveTo>
                  <a:cubicBezTo>
                    <a:pt x="162" y="1"/>
                    <a:pt x="81" y="41"/>
                    <a:pt x="41" y="162"/>
                  </a:cubicBezTo>
                  <a:cubicBezTo>
                    <a:pt x="0" y="243"/>
                    <a:pt x="41" y="364"/>
                    <a:pt x="121" y="404"/>
                  </a:cubicBezTo>
                  <a:cubicBezTo>
                    <a:pt x="202" y="485"/>
                    <a:pt x="323" y="525"/>
                    <a:pt x="404" y="525"/>
                  </a:cubicBezTo>
                  <a:cubicBezTo>
                    <a:pt x="1009" y="727"/>
                    <a:pt x="1493" y="1049"/>
                    <a:pt x="1896" y="1533"/>
                  </a:cubicBezTo>
                  <a:cubicBezTo>
                    <a:pt x="1775" y="1332"/>
                    <a:pt x="1654" y="1130"/>
                    <a:pt x="1533" y="928"/>
                  </a:cubicBezTo>
                  <a:cubicBezTo>
                    <a:pt x="1412" y="686"/>
                    <a:pt x="1210" y="485"/>
                    <a:pt x="1009" y="283"/>
                  </a:cubicBezTo>
                  <a:cubicBezTo>
                    <a:pt x="807" y="81"/>
                    <a:pt x="525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304625" y="3334125"/>
              <a:ext cx="270575" cy="583975"/>
            </a:xfrm>
            <a:custGeom>
              <a:avLst/>
              <a:gdLst/>
              <a:ahLst/>
              <a:cxnLst/>
              <a:rect l="l" t="t" r="r" b="b"/>
              <a:pathLst>
                <a:path w="10823" h="23359" extrusionOk="0">
                  <a:moveTo>
                    <a:pt x="10544" y="0"/>
                  </a:moveTo>
                  <a:cubicBezTo>
                    <a:pt x="10525" y="0"/>
                    <a:pt x="10504" y="3"/>
                    <a:pt x="10482" y="11"/>
                  </a:cubicBezTo>
                  <a:cubicBezTo>
                    <a:pt x="6731" y="777"/>
                    <a:pt x="5078" y="4689"/>
                    <a:pt x="4957" y="8157"/>
                  </a:cubicBezTo>
                  <a:cubicBezTo>
                    <a:pt x="4917" y="10577"/>
                    <a:pt x="5400" y="12916"/>
                    <a:pt x="5683" y="15295"/>
                  </a:cubicBezTo>
                  <a:cubicBezTo>
                    <a:pt x="5804" y="16425"/>
                    <a:pt x="5884" y="17594"/>
                    <a:pt x="5844" y="18764"/>
                  </a:cubicBezTo>
                  <a:cubicBezTo>
                    <a:pt x="5763" y="19893"/>
                    <a:pt x="5642" y="21183"/>
                    <a:pt x="4876" y="22111"/>
                  </a:cubicBezTo>
                  <a:cubicBezTo>
                    <a:pt x="4416" y="22651"/>
                    <a:pt x="3798" y="22943"/>
                    <a:pt x="3193" y="22943"/>
                  </a:cubicBezTo>
                  <a:cubicBezTo>
                    <a:pt x="2577" y="22943"/>
                    <a:pt x="1976" y="22641"/>
                    <a:pt x="1569" y="21990"/>
                  </a:cubicBezTo>
                  <a:cubicBezTo>
                    <a:pt x="1166" y="21425"/>
                    <a:pt x="1085" y="20699"/>
                    <a:pt x="1327" y="20054"/>
                  </a:cubicBezTo>
                  <a:cubicBezTo>
                    <a:pt x="1489" y="19611"/>
                    <a:pt x="1892" y="19328"/>
                    <a:pt x="2335" y="19328"/>
                  </a:cubicBezTo>
                  <a:cubicBezTo>
                    <a:pt x="2577" y="19328"/>
                    <a:pt x="2779" y="19409"/>
                    <a:pt x="2940" y="19570"/>
                  </a:cubicBezTo>
                  <a:cubicBezTo>
                    <a:pt x="3344" y="19933"/>
                    <a:pt x="3102" y="20579"/>
                    <a:pt x="2577" y="20619"/>
                  </a:cubicBezTo>
                  <a:cubicBezTo>
                    <a:pt x="2307" y="20619"/>
                    <a:pt x="2296" y="21025"/>
                    <a:pt x="2542" y="21025"/>
                  </a:cubicBezTo>
                  <a:cubicBezTo>
                    <a:pt x="2553" y="21025"/>
                    <a:pt x="2565" y="21024"/>
                    <a:pt x="2577" y="21022"/>
                  </a:cubicBezTo>
                  <a:cubicBezTo>
                    <a:pt x="3384" y="21022"/>
                    <a:pt x="3828" y="20095"/>
                    <a:pt x="3344" y="19409"/>
                  </a:cubicBezTo>
                  <a:cubicBezTo>
                    <a:pt x="3077" y="19085"/>
                    <a:pt x="2703" y="18923"/>
                    <a:pt x="2326" y="18923"/>
                  </a:cubicBezTo>
                  <a:cubicBezTo>
                    <a:pt x="1906" y="18923"/>
                    <a:pt x="1483" y="19126"/>
                    <a:pt x="1206" y="19530"/>
                  </a:cubicBezTo>
                  <a:cubicBezTo>
                    <a:pt x="1" y="21064"/>
                    <a:pt x="1508" y="23359"/>
                    <a:pt x="3271" y="23359"/>
                  </a:cubicBezTo>
                  <a:cubicBezTo>
                    <a:pt x="3455" y="23359"/>
                    <a:pt x="3641" y="23334"/>
                    <a:pt x="3828" y="23281"/>
                  </a:cubicBezTo>
                  <a:cubicBezTo>
                    <a:pt x="6409" y="22514"/>
                    <a:pt x="6368" y="18885"/>
                    <a:pt x="6207" y="16788"/>
                  </a:cubicBezTo>
                  <a:cubicBezTo>
                    <a:pt x="6005" y="13602"/>
                    <a:pt x="5158" y="10496"/>
                    <a:pt x="5441" y="7310"/>
                  </a:cubicBezTo>
                  <a:cubicBezTo>
                    <a:pt x="5683" y="4286"/>
                    <a:pt x="7377" y="1019"/>
                    <a:pt x="10603" y="374"/>
                  </a:cubicBezTo>
                  <a:cubicBezTo>
                    <a:pt x="10823" y="337"/>
                    <a:pt x="10743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06575" y="3322200"/>
              <a:ext cx="342950" cy="455250"/>
            </a:xfrm>
            <a:custGeom>
              <a:avLst/>
              <a:gdLst/>
              <a:ahLst/>
              <a:cxnLst/>
              <a:rect l="l" t="t" r="r" b="b"/>
              <a:pathLst>
                <a:path w="13718" h="18210" extrusionOk="0">
                  <a:moveTo>
                    <a:pt x="13509" y="1"/>
                  </a:moveTo>
                  <a:cubicBezTo>
                    <a:pt x="13499" y="1"/>
                    <a:pt x="13488" y="2"/>
                    <a:pt x="13476" y="4"/>
                  </a:cubicBezTo>
                  <a:cubicBezTo>
                    <a:pt x="11339" y="246"/>
                    <a:pt x="9403" y="1254"/>
                    <a:pt x="7992" y="2867"/>
                  </a:cubicBezTo>
                  <a:cubicBezTo>
                    <a:pt x="6620" y="4521"/>
                    <a:pt x="5854" y="6618"/>
                    <a:pt x="5854" y="8795"/>
                  </a:cubicBezTo>
                  <a:cubicBezTo>
                    <a:pt x="5774" y="11215"/>
                    <a:pt x="6217" y="13998"/>
                    <a:pt x="5007" y="16256"/>
                  </a:cubicBezTo>
                  <a:cubicBezTo>
                    <a:pt x="4580" y="17055"/>
                    <a:pt x="3648" y="17853"/>
                    <a:pt x="2725" y="17853"/>
                  </a:cubicBezTo>
                  <a:cubicBezTo>
                    <a:pt x="2343" y="17853"/>
                    <a:pt x="1962" y="17716"/>
                    <a:pt x="1620" y="17386"/>
                  </a:cubicBezTo>
                  <a:cubicBezTo>
                    <a:pt x="1095" y="16861"/>
                    <a:pt x="1015" y="16055"/>
                    <a:pt x="1418" y="15450"/>
                  </a:cubicBezTo>
                  <a:cubicBezTo>
                    <a:pt x="1579" y="15127"/>
                    <a:pt x="1902" y="14885"/>
                    <a:pt x="2265" y="14805"/>
                  </a:cubicBezTo>
                  <a:cubicBezTo>
                    <a:pt x="2354" y="14779"/>
                    <a:pt x="2444" y="14766"/>
                    <a:pt x="2532" y="14766"/>
                  </a:cubicBezTo>
                  <a:cubicBezTo>
                    <a:pt x="2722" y="14766"/>
                    <a:pt x="2906" y="14828"/>
                    <a:pt x="3071" y="14966"/>
                  </a:cubicBezTo>
                  <a:cubicBezTo>
                    <a:pt x="3273" y="15208"/>
                    <a:pt x="3192" y="15571"/>
                    <a:pt x="2910" y="15732"/>
                  </a:cubicBezTo>
                  <a:cubicBezTo>
                    <a:pt x="2690" y="15805"/>
                    <a:pt x="2770" y="16146"/>
                    <a:pt x="2969" y="16146"/>
                  </a:cubicBezTo>
                  <a:cubicBezTo>
                    <a:pt x="2989" y="16146"/>
                    <a:pt x="3009" y="16143"/>
                    <a:pt x="3031" y="16135"/>
                  </a:cubicBezTo>
                  <a:cubicBezTo>
                    <a:pt x="3555" y="15934"/>
                    <a:pt x="3757" y="15248"/>
                    <a:pt x="3434" y="14764"/>
                  </a:cubicBezTo>
                  <a:cubicBezTo>
                    <a:pt x="3219" y="14477"/>
                    <a:pt x="2909" y="14366"/>
                    <a:pt x="2584" y="14366"/>
                  </a:cubicBezTo>
                  <a:cubicBezTo>
                    <a:pt x="2178" y="14366"/>
                    <a:pt x="1750" y="14540"/>
                    <a:pt x="1458" y="14764"/>
                  </a:cubicBezTo>
                  <a:cubicBezTo>
                    <a:pt x="0" y="16030"/>
                    <a:pt x="1061" y="18210"/>
                    <a:pt x="2800" y="18210"/>
                  </a:cubicBezTo>
                  <a:cubicBezTo>
                    <a:pt x="2889" y="18210"/>
                    <a:pt x="2980" y="18204"/>
                    <a:pt x="3071" y="18192"/>
                  </a:cubicBezTo>
                  <a:cubicBezTo>
                    <a:pt x="5290" y="17870"/>
                    <a:pt x="5975" y="15248"/>
                    <a:pt x="6177" y="13393"/>
                  </a:cubicBezTo>
                  <a:cubicBezTo>
                    <a:pt x="6419" y="10812"/>
                    <a:pt x="5895" y="8110"/>
                    <a:pt x="6822" y="5609"/>
                  </a:cubicBezTo>
                  <a:cubicBezTo>
                    <a:pt x="7871" y="2746"/>
                    <a:pt x="10452" y="730"/>
                    <a:pt x="13476" y="407"/>
                  </a:cubicBezTo>
                  <a:cubicBezTo>
                    <a:pt x="13707" y="369"/>
                    <a:pt x="13718" y="1"/>
                    <a:pt x="13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75100" y="3253575"/>
              <a:ext cx="732825" cy="429500"/>
            </a:xfrm>
            <a:custGeom>
              <a:avLst/>
              <a:gdLst/>
              <a:ahLst/>
              <a:cxnLst/>
              <a:rect l="l" t="t" r="r" b="b"/>
              <a:pathLst>
                <a:path w="29313" h="17180" extrusionOk="0">
                  <a:moveTo>
                    <a:pt x="20235" y="0"/>
                  </a:moveTo>
                  <a:cubicBezTo>
                    <a:pt x="19119" y="0"/>
                    <a:pt x="18350" y="127"/>
                    <a:pt x="18350" y="127"/>
                  </a:cubicBezTo>
                  <a:cubicBezTo>
                    <a:pt x="18095" y="121"/>
                    <a:pt x="17837" y="118"/>
                    <a:pt x="17578" y="118"/>
                  </a:cubicBezTo>
                  <a:cubicBezTo>
                    <a:pt x="9783" y="118"/>
                    <a:pt x="0" y="2950"/>
                    <a:pt x="0" y="2950"/>
                  </a:cubicBezTo>
                  <a:cubicBezTo>
                    <a:pt x="11978" y="3313"/>
                    <a:pt x="5404" y="4322"/>
                    <a:pt x="10204" y="6217"/>
                  </a:cubicBezTo>
                  <a:cubicBezTo>
                    <a:pt x="11429" y="6705"/>
                    <a:pt x="12834" y="6835"/>
                    <a:pt x="14261" y="6835"/>
                  </a:cubicBezTo>
                  <a:cubicBezTo>
                    <a:pt x="15880" y="6835"/>
                    <a:pt x="17527" y="6668"/>
                    <a:pt x="18973" y="6668"/>
                  </a:cubicBezTo>
                  <a:cubicBezTo>
                    <a:pt x="21203" y="6668"/>
                    <a:pt x="22955" y="7065"/>
                    <a:pt x="23391" y="9080"/>
                  </a:cubicBezTo>
                  <a:cubicBezTo>
                    <a:pt x="24319" y="13517"/>
                    <a:pt x="19358" y="17025"/>
                    <a:pt x="19358" y="17025"/>
                  </a:cubicBezTo>
                  <a:cubicBezTo>
                    <a:pt x="19774" y="17129"/>
                    <a:pt x="20205" y="17180"/>
                    <a:pt x="20645" y="17180"/>
                  </a:cubicBezTo>
                  <a:cubicBezTo>
                    <a:pt x="24645" y="17180"/>
                    <a:pt x="29312" y="12971"/>
                    <a:pt x="28513" y="6177"/>
                  </a:cubicBezTo>
                  <a:cubicBezTo>
                    <a:pt x="27881" y="777"/>
                    <a:pt x="22995" y="0"/>
                    <a:pt x="20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639250" y="3665900"/>
              <a:ext cx="234950" cy="166350"/>
            </a:xfrm>
            <a:custGeom>
              <a:avLst/>
              <a:gdLst/>
              <a:ahLst/>
              <a:cxnLst/>
              <a:rect l="l" t="t" r="r" b="b"/>
              <a:pathLst>
                <a:path w="9398" h="6654" extrusionOk="0">
                  <a:moveTo>
                    <a:pt x="4485" y="1"/>
                  </a:moveTo>
                  <a:cubicBezTo>
                    <a:pt x="2350" y="1"/>
                    <a:pt x="292" y="196"/>
                    <a:pt x="122" y="936"/>
                  </a:cubicBezTo>
                  <a:cubicBezTo>
                    <a:pt x="1" y="1446"/>
                    <a:pt x="794" y="1617"/>
                    <a:pt x="1905" y="1617"/>
                  </a:cubicBezTo>
                  <a:cubicBezTo>
                    <a:pt x="4127" y="1617"/>
                    <a:pt x="7622" y="936"/>
                    <a:pt x="7623" y="936"/>
                  </a:cubicBezTo>
                  <a:lnTo>
                    <a:pt x="7623" y="936"/>
                  </a:lnTo>
                  <a:cubicBezTo>
                    <a:pt x="7623" y="936"/>
                    <a:pt x="1896" y="5654"/>
                    <a:pt x="2783" y="6541"/>
                  </a:cubicBezTo>
                  <a:cubicBezTo>
                    <a:pt x="2863" y="6618"/>
                    <a:pt x="2972" y="6653"/>
                    <a:pt x="3105" y="6653"/>
                  </a:cubicBezTo>
                  <a:cubicBezTo>
                    <a:pt x="4519" y="6653"/>
                    <a:pt x="8660" y="2609"/>
                    <a:pt x="9397" y="250"/>
                  </a:cubicBezTo>
                  <a:cubicBezTo>
                    <a:pt x="9397" y="250"/>
                    <a:pt x="689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832025" y="3253200"/>
              <a:ext cx="53250" cy="179550"/>
            </a:xfrm>
            <a:custGeom>
              <a:avLst/>
              <a:gdLst/>
              <a:ahLst/>
              <a:cxnLst/>
              <a:rect l="l" t="t" r="r" b="b"/>
              <a:pathLst>
                <a:path w="2130" h="7182" extrusionOk="0">
                  <a:moveTo>
                    <a:pt x="284" y="1"/>
                  </a:moveTo>
                  <a:cubicBezTo>
                    <a:pt x="145" y="1"/>
                    <a:pt x="0" y="162"/>
                    <a:pt x="113" y="304"/>
                  </a:cubicBezTo>
                  <a:lnTo>
                    <a:pt x="73" y="304"/>
                  </a:lnTo>
                  <a:cubicBezTo>
                    <a:pt x="1364" y="2239"/>
                    <a:pt x="1727" y="4700"/>
                    <a:pt x="1041" y="6918"/>
                  </a:cubicBezTo>
                  <a:cubicBezTo>
                    <a:pt x="993" y="7085"/>
                    <a:pt x="1102" y="7182"/>
                    <a:pt x="1215" y="7182"/>
                  </a:cubicBezTo>
                  <a:cubicBezTo>
                    <a:pt x="1292" y="7182"/>
                    <a:pt x="1371" y="7137"/>
                    <a:pt x="1404" y="7039"/>
                  </a:cubicBezTo>
                  <a:cubicBezTo>
                    <a:pt x="2130" y="4700"/>
                    <a:pt x="1767" y="2159"/>
                    <a:pt x="436" y="102"/>
                  </a:cubicBezTo>
                  <a:cubicBezTo>
                    <a:pt x="400" y="30"/>
                    <a:pt x="34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4893550" y="3262300"/>
              <a:ext cx="77425" cy="168600"/>
            </a:xfrm>
            <a:custGeom>
              <a:avLst/>
              <a:gdLst/>
              <a:ahLst/>
              <a:cxnLst/>
              <a:rect l="l" t="t" r="r" b="b"/>
              <a:pathLst>
                <a:path w="3097" h="6744" extrusionOk="0">
                  <a:moveTo>
                    <a:pt x="2900" y="0"/>
                  </a:moveTo>
                  <a:cubicBezTo>
                    <a:pt x="2804" y="0"/>
                    <a:pt x="2714" y="61"/>
                    <a:pt x="2734" y="182"/>
                  </a:cubicBezTo>
                  <a:cubicBezTo>
                    <a:pt x="2694" y="2521"/>
                    <a:pt x="1766" y="4739"/>
                    <a:pt x="153" y="6392"/>
                  </a:cubicBezTo>
                  <a:cubicBezTo>
                    <a:pt x="0" y="6545"/>
                    <a:pt x="125" y="6744"/>
                    <a:pt x="282" y="6744"/>
                  </a:cubicBezTo>
                  <a:cubicBezTo>
                    <a:pt x="333" y="6744"/>
                    <a:pt x="386" y="6724"/>
                    <a:pt x="435" y="6675"/>
                  </a:cubicBezTo>
                  <a:lnTo>
                    <a:pt x="395" y="6675"/>
                  </a:lnTo>
                  <a:cubicBezTo>
                    <a:pt x="2089" y="4940"/>
                    <a:pt x="3057" y="2601"/>
                    <a:pt x="3097" y="182"/>
                  </a:cubicBezTo>
                  <a:cubicBezTo>
                    <a:pt x="3097" y="61"/>
                    <a:pt x="2996" y="0"/>
                    <a:pt x="2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4920875" y="3349800"/>
              <a:ext cx="155000" cy="91550"/>
            </a:xfrm>
            <a:custGeom>
              <a:avLst/>
              <a:gdLst/>
              <a:ahLst/>
              <a:cxnLst/>
              <a:rect l="l" t="t" r="r" b="b"/>
              <a:pathLst>
                <a:path w="6200" h="3662" extrusionOk="0">
                  <a:moveTo>
                    <a:pt x="5951" y="0"/>
                  </a:moveTo>
                  <a:cubicBezTo>
                    <a:pt x="5892" y="0"/>
                    <a:pt x="5833" y="32"/>
                    <a:pt x="5795" y="110"/>
                  </a:cubicBezTo>
                  <a:cubicBezTo>
                    <a:pt x="4787" y="2247"/>
                    <a:pt x="2367" y="2852"/>
                    <a:pt x="229" y="3296"/>
                  </a:cubicBezTo>
                  <a:cubicBezTo>
                    <a:pt x="0" y="3334"/>
                    <a:pt x="97" y="3662"/>
                    <a:pt x="313" y="3662"/>
                  </a:cubicBezTo>
                  <a:cubicBezTo>
                    <a:pt x="325" y="3662"/>
                    <a:pt x="338" y="3661"/>
                    <a:pt x="350" y="3659"/>
                  </a:cubicBezTo>
                  <a:cubicBezTo>
                    <a:pt x="2568" y="3175"/>
                    <a:pt x="5069" y="2529"/>
                    <a:pt x="6117" y="311"/>
                  </a:cubicBezTo>
                  <a:cubicBezTo>
                    <a:pt x="6200" y="146"/>
                    <a:pt x="6076" y="0"/>
                    <a:pt x="5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4954850" y="3461875"/>
              <a:ext cx="136700" cy="37575"/>
            </a:xfrm>
            <a:custGeom>
              <a:avLst/>
              <a:gdLst/>
              <a:ahLst/>
              <a:cxnLst/>
              <a:rect l="l" t="t" r="r" b="b"/>
              <a:pathLst>
                <a:path w="5468" h="1503" extrusionOk="0">
                  <a:moveTo>
                    <a:pt x="5241" y="0"/>
                  </a:moveTo>
                  <a:cubicBezTo>
                    <a:pt x="5167" y="0"/>
                    <a:pt x="5097" y="45"/>
                    <a:pt x="5081" y="143"/>
                  </a:cubicBezTo>
                  <a:cubicBezTo>
                    <a:pt x="4920" y="1031"/>
                    <a:pt x="3226" y="1111"/>
                    <a:pt x="2540" y="1111"/>
                  </a:cubicBezTo>
                  <a:cubicBezTo>
                    <a:pt x="1774" y="1111"/>
                    <a:pt x="1008" y="1031"/>
                    <a:pt x="242" y="950"/>
                  </a:cubicBezTo>
                  <a:cubicBezTo>
                    <a:pt x="229" y="948"/>
                    <a:pt x="217" y="947"/>
                    <a:pt x="205" y="947"/>
                  </a:cubicBezTo>
                  <a:cubicBezTo>
                    <a:pt x="0" y="947"/>
                    <a:pt x="12" y="1275"/>
                    <a:pt x="242" y="1313"/>
                  </a:cubicBezTo>
                  <a:cubicBezTo>
                    <a:pt x="922" y="1439"/>
                    <a:pt x="1603" y="1502"/>
                    <a:pt x="2283" y="1502"/>
                  </a:cubicBezTo>
                  <a:cubicBezTo>
                    <a:pt x="2692" y="1502"/>
                    <a:pt x="3100" y="1479"/>
                    <a:pt x="3508" y="1434"/>
                  </a:cubicBezTo>
                  <a:cubicBezTo>
                    <a:pt x="4194" y="1313"/>
                    <a:pt x="5323" y="1111"/>
                    <a:pt x="5444" y="264"/>
                  </a:cubicBezTo>
                  <a:cubicBezTo>
                    <a:pt x="5468" y="97"/>
                    <a:pt x="5350" y="0"/>
                    <a:pt x="5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4930675" y="3590275"/>
              <a:ext cx="100475" cy="36225"/>
            </a:xfrm>
            <a:custGeom>
              <a:avLst/>
              <a:gdLst/>
              <a:ahLst/>
              <a:cxnLst/>
              <a:rect l="l" t="t" r="r" b="b"/>
              <a:pathLst>
                <a:path w="4019" h="1449" extrusionOk="0">
                  <a:moveTo>
                    <a:pt x="310" y="0"/>
                  </a:moveTo>
                  <a:cubicBezTo>
                    <a:pt x="143" y="0"/>
                    <a:pt x="1" y="203"/>
                    <a:pt x="160" y="331"/>
                  </a:cubicBezTo>
                  <a:cubicBezTo>
                    <a:pt x="906" y="1046"/>
                    <a:pt x="1867" y="1449"/>
                    <a:pt x="2878" y="1449"/>
                  </a:cubicBezTo>
                  <a:cubicBezTo>
                    <a:pt x="3179" y="1449"/>
                    <a:pt x="3484" y="1413"/>
                    <a:pt x="3790" y="1339"/>
                  </a:cubicBezTo>
                  <a:cubicBezTo>
                    <a:pt x="4019" y="1301"/>
                    <a:pt x="3922" y="973"/>
                    <a:pt x="3706" y="973"/>
                  </a:cubicBezTo>
                  <a:cubicBezTo>
                    <a:pt x="3694" y="973"/>
                    <a:pt x="3681" y="974"/>
                    <a:pt x="3669" y="976"/>
                  </a:cubicBezTo>
                  <a:cubicBezTo>
                    <a:pt x="3416" y="1028"/>
                    <a:pt x="3162" y="1054"/>
                    <a:pt x="2909" y="1054"/>
                  </a:cubicBezTo>
                  <a:cubicBezTo>
                    <a:pt x="1993" y="1054"/>
                    <a:pt x="1106" y="713"/>
                    <a:pt x="442" y="49"/>
                  </a:cubicBezTo>
                  <a:cubicBezTo>
                    <a:pt x="400" y="15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4675550" y="3308175"/>
              <a:ext cx="51450" cy="51425"/>
            </a:xfrm>
            <a:custGeom>
              <a:avLst/>
              <a:gdLst/>
              <a:ahLst/>
              <a:cxnLst/>
              <a:rect l="l" t="t" r="r" b="b"/>
              <a:pathLst>
                <a:path w="2058" h="2057" extrusionOk="0">
                  <a:moveTo>
                    <a:pt x="1049" y="0"/>
                  </a:moveTo>
                  <a:cubicBezTo>
                    <a:pt x="484" y="0"/>
                    <a:pt x="0" y="444"/>
                    <a:pt x="0" y="1008"/>
                  </a:cubicBezTo>
                  <a:cubicBezTo>
                    <a:pt x="0" y="1573"/>
                    <a:pt x="484" y="2057"/>
                    <a:pt x="1049" y="2057"/>
                  </a:cubicBezTo>
                  <a:cubicBezTo>
                    <a:pt x="1614" y="2057"/>
                    <a:pt x="2057" y="1573"/>
                    <a:pt x="2057" y="1008"/>
                  </a:cubicBezTo>
                  <a:cubicBezTo>
                    <a:pt x="2057" y="444"/>
                    <a:pt x="1614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652350" y="3285975"/>
              <a:ext cx="46425" cy="39500"/>
            </a:xfrm>
            <a:custGeom>
              <a:avLst/>
              <a:gdLst/>
              <a:ahLst/>
              <a:cxnLst/>
              <a:rect l="l" t="t" r="r" b="b"/>
              <a:pathLst>
                <a:path w="1857" h="1580" extrusionOk="0">
                  <a:moveTo>
                    <a:pt x="727" y="1"/>
                  </a:moveTo>
                  <a:cubicBezTo>
                    <a:pt x="283" y="41"/>
                    <a:pt x="1" y="364"/>
                    <a:pt x="1" y="767"/>
                  </a:cubicBezTo>
                  <a:cubicBezTo>
                    <a:pt x="1" y="1256"/>
                    <a:pt x="384" y="1580"/>
                    <a:pt x="795" y="1580"/>
                  </a:cubicBezTo>
                  <a:cubicBezTo>
                    <a:pt x="995" y="1580"/>
                    <a:pt x="1201" y="1503"/>
                    <a:pt x="1372" y="1332"/>
                  </a:cubicBezTo>
                  <a:cubicBezTo>
                    <a:pt x="1856" y="848"/>
                    <a:pt x="1493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59"/>
          <p:cNvGrpSpPr/>
          <p:nvPr/>
        </p:nvGrpSpPr>
        <p:grpSpPr>
          <a:xfrm>
            <a:off x="2353531" y="1502462"/>
            <a:ext cx="739435" cy="928993"/>
            <a:chOff x="2445850" y="1322125"/>
            <a:chExt cx="1198825" cy="1506150"/>
          </a:xfrm>
        </p:grpSpPr>
        <p:sp>
          <p:nvSpPr>
            <p:cNvPr id="2330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6" name="Google Shape;2346;p59"/>
          <p:cNvGrpSpPr/>
          <p:nvPr/>
        </p:nvGrpSpPr>
        <p:grpSpPr>
          <a:xfrm>
            <a:off x="2092898" y="2769332"/>
            <a:ext cx="686175" cy="622243"/>
            <a:chOff x="2185750" y="3005925"/>
            <a:chExt cx="1112475" cy="1008825"/>
          </a:xfrm>
        </p:grpSpPr>
        <p:sp>
          <p:nvSpPr>
            <p:cNvPr id="2347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59"/>
          <p:cNvGrpSpPr/>
          <p:nvPr/>
        </p:nvGrpSpPr>
        <p:grpSpPr>
          <a:xfrm>
            <a:off x="799105" y="4226039"/>
            <a:ext cx="708333" cy="428476"/>
            <a:chOff x="1053500" y="4741875"/>
            <a:chExt cx="1148400" cy="694675"/>
          </a:xfrm>
        </p:grpSpPr>
        <p:sp>
          <p:nvSpPr>
            <p:cNvPr id="2371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9"/>
          <p:cNvGrpSpPr/>
          <p:nvPr/>
        </p:nvGrpSpPr>
        <p:grpSpPr>
          <a:xfrm rot="4138627">
            <a:off x="7171676" y="3295189"/>
            <a:ext cx="884938" cy="1275527"/>
            <a:chOff x="913350" y="238025"/>
            <a:chExt cx="1434725" cy="2067975"/>
          </a:xfrm>
        </p:grpSpPr>
        <p:sp>
          <p:nvSpPr>
            <p:cNvPr id="2393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6" name="Google Shape;2406;p59"/>
          <p:cNvSpPr/>
          <p:nvPr/>
        </p:nvSpPr>
        <p:spPr>
          <a:xfrm>
            <a:off x="3052552" y="2138814"/>
            <a:ext cx="6230" cy="5705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9"/>
          <p:cNvSpPr/>
          <p:nvPr/>
        </p:nvSpPr>
        <p:spPr>
          <a:xfrm>
            <a:off x="3042605" y="2147990"/>
            <a:ext cx="4981" cy="4626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59"/>
          <p:cNvSpPr/>
          <p:nvPr/>
        </p:nvSpPr>
        <p:spPr>
          <a:xfrm>
            <a:off x="3031408" y="2157938"/>
            <a:ext cx="4364" cy="3439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59"/>
          <p:cNvSpPr/>
          <p:nvPr/>
        </p:nvSpPr>
        <p:spPr>
          <a:xfrm>
            <a:off x="3086758" y="2144042"/>
            <a:ext cx="6230" cy="5721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0" name="Google Shape;2410;p59"/>
          <p:cNvGrpSpPr/>
          <p:nvPr/>
        </p:nvGrpSpPr>
        <p:grpSpPr>
          <a:xfrm>
            <a:off x="2509515" y="4137510"/>
            <a:ext cx="776736" cy="731016"/>
            <a:chOff x="2381325" y="4278600"/>
            <a:chExt cx="1259300" cy="1185175"/>
          </a:xfrm>
        </p:grpSpPr>
        <p:sp>
          <p:nvSpPr>
            <p:cNvPr id="2411" name="Google Shape;2411;p59"/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9"/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9"/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9"/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9"/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9"/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9"/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9"/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9"/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9"/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9"/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9"/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9"/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9"/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9"/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9"/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9"/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9"/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9"/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9"/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9"/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9"/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9"/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9"/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59"/>
          <p:cNvGrpSpPr/>
          <p:nvPr/>
        </p:nvGrpSpPr>
        <p:grpSpPr>
          <a:xfrm>
            <a:off x="3149443" y="3271747"/>
            <a:ext cx="574626" cy="695272"/>
            <a:chOff x="3530700" y="3207350"/>
            <a:chExt cx="931625" cy="1127225"/>
          </a:xfrm>
        </p:grpSpPr>
        <p:sp>
          <p:nvSpPr>
            <p:cNvPr id="2436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59"/>
          <p:cNvGrpSpPr/>
          <p:nvPr/>
        </p:nvGrpSpPr>
        <p:grpSpPr>
          <a:xfrm>
            <a:off x="5642672" y="3284133"/>
            <a:ext cx="577741" cy="650493"/>
            <a:chOff x="8792225" y="4182238"/>
            <a:chExt cx="936675" cy="1054625"/>
          </a:xfrm>
        </p:grpSpPr>
        <p:sp>
          <p:nvSpPr>
            <p:cNvPr id="2530" name="Google Shape;2530;p59"/>
            <p:cNvSpPr/>
            <p:nvPr/>
          </p:nvSpPr>
          <p:spPr>
            <a:xfrm>
              <a:off x="8793225" y="4182238"/>
              <a:ext cx="935675" cy="1054625"/>
            </a:xfrm>
            <a:custGeom>
              <a:avLst/>
              <a:gdLst/>
              <a:ahLst/>
              <a:cxnLst/>
              <a:rect l="l" t="t" r="r" b="b"/>
              <a:pathLst>
                <a:path w="37427" h="42185" extrusionOk="0">
                  <a:moveTo>
                    <a:pt x="30234" y="3434"/>
                  </a:moveTo>
                  <a:cubicBezTo>
                    <a:pt x="31357" y="3434"/>
                    <a:pt x="32468" y="4141"/>
                    <a:pt x="32788" y="5445"/>
                  </a:cubicBezTo>
                  <a:cubicBezTo>
                    <a:pt x="33228" y="7205"/>
                    <a:pt x="31832" y="8695"/>
                    <a:pt x="30240" y="8695"/>
                  </a:cubicBezTo>
                  <a:cubicBezTo>
                    <a:pt x="29788" y="8695"/>
                    <a:pt x="29322" y="8575"/>
                    <a:pt x="28876" y="8308"/>
                  </a:cubicBezTo>
                  <a:cubicBezTo>
                    <a:pt x="27626" y="7582"/>
                    <a:pt x="27223" y="5969"/>
                    <a:pt x="27989" y="4719"/>
                  </a:cubicBezTo>
                  <a:cubicBezTo>
                    <a:pt x="28513" y="3846"/>
                    <a:pt x="29377" y="3434"/>
                    <a:pt x="30234" y="3434"/>
                  </a:cubicBezTo>
                  <a:close/>
                  <a:moveTo>
                    <a:pt x="30209" y="1"/>
                  </a:moveTo>
                  <a:cubicBezTo>
                    <a:pt x="28455" y="1"/>
                    <a:pt x="26729" y="769"/>
                    <a:pt x="25529" y="2219"/>
                  </a:cubicBezTo>
                  <a:cubicBezTo>
                    <a:pt x="23634" y="4558"/>
                    <a:pt x="23714" y="7945"/>
                    <a:pt x="25731" y="10163"/>
                  </a:cubicBezTo>
                  <a:cubicBezTo>
                    <a:pt x="25206" y="11051"/>
                    <a:pt x="24521" y="12059"/>
                    <a:pt x="23755" y="13148"/>
                  </a:cubicBezTo>
                  <a:lnTo>
                    <a:pt x="19762" y="10728"/>
                  </a:lnTo>
                  <a:cubicBezTo>
                    <a:pt x="19493" y="10564"/>
                    <a:pt x="19228" y="10493"/>
                    <a:pt x="18979" y="10493"/>
                  </a:cubicBezTo>
                  <a:cubicBezTo>
                    <a:pt x="17696" y="10493"/>
                    <a:pt x="16851" y="12384"/>
                    <a:pt x="18270" y="13228"/>
                  </a:cubicBezTo>
                  <a:lnTo>
                    <a:pt x="22020" y="15487"/>
                  </a:lnTo>
                  <a:cubicBezTo>
                    <a:pt x="17978" y="20635"/>
                    <a:pt x="12565" y="26108"/>
                    <a:pt x="9226" y="26108"/>
                  </a:cubicBezTo>
                  <a:cubicBezTo>
                    <a:pt x="9034" y="26108"/>
                    <a:pt x="8849" y="26090"/>
                    <a:pt x="8672" y="26053"/>
                  </a:cubicBezTo>
                  <a:cubicBezTo>
                    <a:pt x="5082" y="25287"/>
                    <a:pt x="4679" y="19762"/>
                    <a:pt x="4719" y="17302"/>
                  </a:cubicBezTo>
                  <a:lnTo>
                    <a:pt x="4719" y="17302"/>
                  </a:lnTo>
                  <a:lnTo>
                    <a:pt x="7583" y="17342"/>
                  </a:lnTo>
                  <a:lnTo>
                    <a:pt x="4034" y="11817"/>
                  </a:lnTo>
                  <a:lnTo>
                    <a:pt x="767" y="17221"/>
                  </a:lnTo>
                  <a:lnTo>
                    <a:pt x="2703" y="17221"/>
                  </a:lnTo>
                  <a:cubicBezTo>
                    <a:pt x="1" y="23149"/>
                    <a:pt x="1574" y="26295"/>
                    <a:pt x="4719" y="30731"/>
                  </a:cubicBezTo>
                  <a:cubicBezTo>
                    <a:pt x="8147" y="35490"/>
                    <a:pt x="8510" y="42185"/>
                    <a:pt x="8510" y="42185"/>
                  </a:cubicBezTo>
                  <a:cubicBezTo>
                    <a:pt x="8510" y="42185"/>
                    <a:pt x="13173" y="40023"/>
                    <a:pt x="18202" y="40023"/>
                  </a:cubicBezTo>
                  <a:cubicBezTo>
                    <a:pt x="18920" y="40023"/>
                    <a:pt x="19646" y="40067"/>
                    <a:pt x="20367" y="40168"/>
                  </a:cubicBezTo>
                  <a:cubicBezTo>
                    <a:pt x="21797" y="40360"/>
                    <a:pt x="23093" y="40496"/>
                    <a:pt x="24301" y="40496"/>
                  </a:cubicBezTo>
                  <a:cubicBezTo>
                    <a:pt x="27658" y="40496"/>
                    <a:pt x="30325" y="39448"/>
                    <a:pt x="33232" y="35651"/>
                  </a:cubicBezTo>
                  <a:lnTo>
                    <a:pt x="34200" y="37305"/>
                  </a:lnTo>
                  <a:lnTo>
                    <a:pt x="37426" y="31901"/>
                  </a:lnTo>
                  <a:lnTo>
                    <a:pt x="30893" y="31376"/>
                  </a:lnTo>
                  <a:lnTo>
                    <a:pt x="32264" y="33877"/>
                  </a:lnTo>
                  <a:cubicBezTo>
                    <a:pt x="30857" y="34633"/>
                    <a:pt x="28253" y="35843"/>
                    <a:pt x="25956" y="35843"/>
                  </a:cubicBezTo>
                  <a:cubicBezTo>
                    <a:pt x="24699" y="35843"/>
                    <a:pt x="23533" y="35480"/>
                    <a:pt x="22706" y="34482"/>
                  </a:cubicBezTo>
                  <a:cubicBezTo>
                    <a:pt x="20569" y="31901"/>
                    <a:pt x="22948" y="24077"/>
                    <a:pt x="25771" y="17745"/>
                  </a:cubicBezTo>
                  <a:lnTo>
                    <a:pt x="29522" y="20004"/>
                  </a:lnTo>
                  <a:cubicBezTo>
                    <a:pt x="29790" y="20168"/>
                    <a:pt x="30056" y="20239"/>
                    <a:pt x="30305" y="20239"/>
                  </a:cubicBezTo>
                  <a:cubicBezTo>
                    <a:pt x="31588" y="20239"/>
                    <a:pt x="32432" y="18348"/>
                    <a:pt x="31014" y="17503"/>
                  </a:cubicBezTo>
                  <a:lnTo>
                    <a:pt x="27062" y="15124"/>
                  </a:lnTo>
                  <a:cubicBezTo>
                    <a:pt x="27626" y="13954"/>
                    <a:pt x="28231" y="12865"/>
                    <a:pt x="28755" y="11978"/>
                  </a:cubicBezTo>
                  <a:cubicBezTo>
                    <a:pt x="29248" y="12101"/>
                    <a:pt x="29744" y="12161"/>
                    <a:pt x="30234" y="12161"/>
                  </a:cubicBezTo>
                  <a:cubicBezTo>
                    <a:pt x="32632" y="12161"/>
                    <a:pt x="34882" y="10740"/>
                    <a:pt x="35853" y="8429"/>
                  </a:cubicBezTo>
                  <a:cubicBezTo>
                    <a:pt x="37023" y="5647"/>
                    <a:pt x="35934" y="2420"/>
                    <a:pt x="33353" y="888"/>
                  </a:cubicBezTo>
                  <a:cubicBezTo>
                    <a:pt x="32372" y="290"/>
                    <a:pt x="31285" y="1"/>
                    <a:pt x="30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8948500" y="4278013"/>
              <a:ext cx="702750" cy="555575"/>
            </a:xfrm>
            <a:custGeom>
              <a:avLst/>
              <a:gdLst/>
              <a:ahLst/>
              <a:cxnLst/>
              <a:rect l="l" t="t" r="r" b="b"/>
              <a:pathLst>
                <a:path w="28110" h="22223" extrusionOk="0">
                  <a:moveTo>
                    <a:pt x="22665" y="1"/>
                  </a:moveTo>
                  <a:cubicBezTo>
                    <a:pt x="21778" y="323"/>
                    <a:pt x="21254" y="1251"/>
                    <a:pt x="21415" y="2178"/>
                  </a:cubicBezTo>
                  <a:cubicBezTo>
                    <a:pt x="23311" y="3792"/>
                    <a:pt x="25569" y="6332"/>
                    <a:pt x="24843" y="8833"/>
                  </a:cubicBezTo>
                  <a:cubicBezTo>
                    <a:pt x="23835" y="12301"/>
                    <a:pt x="15729" y="11736"/>
                    <a:pt x="13107" y="11857"/>
                  </a:cubicBezTo>
                  <a:cubicBezTo>
                    <a:pt x="9962" y="12019"/>
                    <a:pt x="5646" y="11736"/>
                    <a:pt x="3025" y="13874"/>
                  </a:cubicBezTo>
                  <a:cubicBezTo>
                    <a:pt x="0" y="16374"/>
                    <a:pt x="1735" y="19883"/>
                    <a:pt x="3791" y="22222"/>
                  </a:cubicBezTo>
                  <a:cubicBezTo>
                    <a:pt x="4638" y="21940"/>
                    <a:pt x="5445" y="21617"/>
                    <a:pt x="6211" y="21173"/>
                  </a:cubicBezTo>
                  <a:cubicBezTo>
                    <a:pt x="6171" y="21093"/>
                    <a:pt x="6130" y="21012"/>
                    <a:pt x="6050" y="20972"/>
                  </a:cubicBezTo>
                  <a:cubicBezTo>
                    <a:pt x="4598" y="19480"/>
                    <a:pt x="2904" y="17665"/>
                    <a:pt x="4800" y="15689"/>
                  </a:cubicBezTo>
                  <a:cubicBezTo>
                    <a:pt x="5808" y="14640"/>
                    <a:pt x="8429" y="14680"/>
                    <a:pt x="9720" y="14600"/>
                  </a:cubicBezTo>
                  <a:cubicBezTo>
                    <a:pt x="14035" y="14237"/>
                    <a:pt x="18471" y="14479"/>
                    <a:pt x="22665" y="13350"/>
                  </a:cubicBezTo>
                  <a:cubicBezTo>
                    <a:pt x="25892" y="12422"/>
                    <a:pt x="28110" y="9841"/>
                    <a:pt x="27303" y="6373"/>
                  </a:cubicBezTo>
                  <a:cubicBezTo>
                    <a:pt x="26739" y="3872"/>
                    <a:pt x="24641" y="1574"/>
                    <a:pt x="22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9337675" y="4842688"/>
              <a:ext cx="266550" cy="148225"/>
            </a:xfrm>
            <a:custGeom>
              <a:avLst/>
              <a:gdLst/>
              <a:ahLst/>
              <a:cxnLst/>
              <a:rect l="l" t="t" r="r" b="b"/>
              <a:pathLst>
                <a:path w="10662" h="5929" extrusionOk="0">
                  <a:moveTo>
                    <a:pt x="8765" y="1"/>
                  </a:moveTo>
                  <a:cubicBezTo>
                    <a:pt x="8490" y="1"/>
                    <a:pt x="8204" y="96"/>
                    <a:pt x="7945" y="321"/>
                  </a:cubicBezTo>
                  <a:cubicBezTo>
                    <a:pt x="6322" y="1805"/>
                    <a:pt x="3783" y="3408"/>
                    <a:pt x="1365" y="3408"/>
                  </a:cubicBezTo>
                  <a:cubicBezTo>
                    <a:pt x="959" y="3408"/>
                    <a:pt x="556" y="3363"/>
                    <a:pt x="162" y="3265"/>
                  </a:cubicBezTo>
                  <a:lnTo>
                    <a:pt x="162" y="3345"/>
                  </a:lnTo>
                  <a:cubicBezTo>
                    <a:pt x="41" y="4152"/>
                    <a:pt x="0" y="4999"/>
                    <a:pt x="121" y="5846"/>
                  </a:cubicBezTo>
                  <a:cubicBezTo>
                    <a:pt x="488" y="5902"/>
                    <a:pt x="858" y="5928"/>
                    <a:pt x="1230" y="5928"/>
                  </a:cubicBezTo>
                  <a:cubicBezTo>
                    <a:pt x="4329" y="5928"/>
                    <a:pt x="7519" y="4080"/>
                    <a:pt x="9679" y="2135"/>
                  </a:cubicBezTo>
                  <a:cubicBezTo>
                    <a:pt x="10662" y="1280"/>
                    <a:pt x="9777" y="1"/>
                    <a:pt x="876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8792225" y="4612738"/>
              <a:ext cx="274250" cy="624125"/>
            </a:xfrm>
            <a:custGeom>
              <a:avLst/>
              <a:gdLst/>
              <a:ahLst/>
              <a:cxnLst/>
              <a:rect l="l" t="t" r="r" b="b"/>
              <a:pathLst>
                <a:path w="10970" h="24965" extrusionOk="0">
                  <a:moveTo>
                    <a:pt x="2743" y="1"/>
                  </a:moveTo>
                  <a:lnTo>
                    <a:pt x="2743" y="1"/>
                  </a:lnTo>
                  <a:cubicBezTo>
                    <a:pt x="0" y="5929"/>
                    <a:pt x="1614" y="9075"/>
                    <a:pt x="4759" y="13511"/>
                  </a:cubicBezTo>
                  <a:cubicBezTo>
                    <a:pt x="8147" y="18270"/>
                    <a:pt x="8510" y="24965"/>
                    <a:pt x="8510" y="24965"/>
                  </a:cubicBezTo>
                  <a:cubicBezTo>
                    <a:pt x="8510" y="24965"/>
                    <a:pt x="9195" y="24642"/>
                    <a:pt x="10284" y="24279"/>
                  </a:cubicBezTo>
                  <a:cubicBezTo>
                    <a:pt x="10970" y="19561"/>
                    <a:pt x="8389" y="14197"/>
                    <a:pt x="4679" y="10648"/>
                  </a:cubicBezTo>
                  <a:cubicBezTo>
                    <a:pt x="928" y="7018"/>
                    <a:pt x="2743" y="2"/>
                    <a:pt x="2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4" name="Google Shape;2534;p59"/>
          <p:cNvSpPr/>
          <p:nvPr/>
        </p:nvSpPr>
        <p:spPr>
          <a:xfrm>
            <a:off x="256328" y="186230"/>
            <a:ext cx="1095442" cy="296526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59"/>
          <p:cNvSpPr/>
          <p:nvPr/>
        </p:nvSpPr>
        <p:spPr>
          <a:xfrm>
            <a:off x="8249698" y="186226"/>
            <a:ext cx="702049" cy="182606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6" name="Google Shape;2536;p59"/>
          <p:cNvGrpSpPr/>
          <p:nvPr/>
        </p:nvGrpSpPr>
        <p:grpSpPr>
          <a:xfrm>
            <a:off x="435948" y="2732004"/>
            <a:ext cx="313648" cy="707982"/>
            <a:chOff x="1056525" y="2424950"/>
            <a:chExt cx="962875" cy="2000300"/>
          </a:xfrm>
        </p:grpSpPr>
        <p:sp>
          <p:nvSpPr>
            <p:cNvPr id="2537" name="Google Shape;2537;p59"/>
            <p:cNvSpPr/>
            <p:nvPr/>
          </p:nvSpPr>
          <p:spPr>
            <a:xfrm>
              <a:off x="1188600" y="2868575"/>
              <a:ext cx="229900" cy="197650"/>
            </a:xfrm>
            <a:custGeom>
              <a:avLst/>
              <a:gdLst/>
              <a:ahLst/>
              <a:cxnLst/>
              <a:rect l="l" t="t" r="r" b="b"/>
              <a:pathLst>
                <a:path w="9196" h="7906" extrusionOk="0">
                  <a:moveTo>
                    <a:pt x="6574" y="1"/>
                  </a:moveTo>
                  <a:cubicBezTo>
                    <a:pt x="6574" y="1"/>
                    <a:pt x="2017" y="4800"/>
                    <a:pt x="1" y="5485"/>
                  </a:cubicBezTo>
                  <a:cubicBezTo>
                    <a:pt x="1" y="5485"/>
                    <a:pt x="525" y="7220"/>
                    <a:pt x="1695" y="7905"/>
                  </a:cubicBezTo>
                  <a:cubicBezTo>
                    <a:pt x="1695" y="7905"/>
                    <a:pt x="6857" y="6292"/>
                    <a:pt x="9196" y="3711"/>
                  </a:cubicBezTo>
                  <a:lnTo>
                    <a:pt x="6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1270275" y="2424950"/>
              <a:ext cx="725950" cy="952800"/>
            </a:xfrm>
            <a:custGeom>
              <a:avLst/>
              <a:gdLst/>
              <a:ahLst/>
              <a:cxnLst/>
              <a:rect l="l" t="t" r="r" b="b"/>
              <a:pathLst>
                <a:path w="29038" h="38112" extrusionOk="0">
                  <a:moveTo>
                    <a:pt x="13551" y="1"/>
                  </a:moveTo>
                  <a:cubicBezTo>
                    <a:pt x="12288" y="1238"/>
                    <a:pt x="10613" y="1899"/>
                    <a:pt x="8917" y="1899"/>
                  </a:cubicBezTo>
                  <a:cubicBezTo>
                    <a:pt x="7958" y="1899"/>
                    <a:pt x="6993" y="1688"/>
                    <a:pt x="6090" y="1251"/>
                  </a:cubicBezTo>
                  <a:cubicBezTo>
                    <a:pt x="3978" y="4630"/>
                    <a:pt x="914" y="4845"/>
                    <a:pt x="169" y="4845"/>
                  </a:cubicBezTo>
                  <a:cubicBezTo>
                    <a:pt x="60" y="4845"/>
                    <a:pt x="0" y="4840"/>
                    <a:pt x="0" y="4840"/>
                  </a:cubicBezTo>
                  <a:lnTo>
                    <a:pt x="0" y="4840"/>
                  </a:lnTo>
                  <a:lnTo>
                    <a:pt x="5404" y="9922"/>
                  </a:lnTo>
                  <a:lnTo>
                    <a:pt x="10042" y="5566"/>
                  </a:lnTo>
                  <a:lnTo>
                    <a:pt x="19560" y="11495"/>
                  </a:lnTo>
                  <a:lnTo>
                    <a:pt x="21738" y="22948"/>
                  </a:lnTo>
                  <a:lnTo>
                    <a:pt x="14624" y="37890"/>
                  </a:lnTo>
                  <a:lnTo>
                    <a:pt x="14624" y="37890"/>
                  </a:lnTo>
                  <a:cubicBezTo>
                    <a:pt x="16512" y="34189"/>
                    <a:pt x="23996" y="31901"/>
                    <a:pt x="23996" y="31901"/>
                  </a:cubicBezTo>
                  <a:cubicBezTo>
                    <a:pt x="23069" y="26820"/>
                    <a:pt x="28271" y="24965"/>
                    <a:pt x="28271" y="24965"/>
                  </a:cubicBezTo>
                  <a:cubicBezTo>
                    <a:pt x="24762" y="20367"/>
                    <a:pt x="29037" y="15528"/>
                    <a:pt x="29037" y="15528"/>
                  </a:cubicBezTo>
                  <a:cubicBezTo>
                    <a:pt x="24440" y="12946"/>
                    <a:pt x="27343" y="6978"/>
                    <a:pt x="27343" y="6978"/>
                  </a:cubicBezTo>
                  <a:cubicBezTo>
                    <a:pt x="21738" y="6897"/>
                    <a:pt x="21213" y="1735"/>
                    <a:pt x="21213" y="1735"/>
                  </a:cubicBezTo>
                  <a:cubicBezTo>
                    <a:pt x="20368" y="2048"/>
                    <a:pt x="19561" y="2174"/>
                    <a:pt x="18811" y="2174"/>
                  </a:cubicBezTo>
                  <a:cubicBezTo>
                    <a:pt x="15698" y="2174"/>
                    <a:pt x="13551" y="1"/>
                    <a:pt x="13551" y="1"/>
                  </a:cubicBezTo>
                  <a:close/>
                  <a:moveTo>
                    <a:pt x="14624" y="37890"/>
                  </a:moveTo>
                  <a:cubicBezTo>
                    <a:pt x="14587" y="37963"/>
                    <a:pt x="14552" y="38037"/>
                    <a:pt x="14519" y="38112"/>
                  </a:cubicBezTo>
                  <a:lnTo>
                    <a:pt x="14624" y="378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1057525" y="2512325"/>
              <a:ext cx="961875" cy="1912925"/>
            </a:xfrm>
            <a:custGeom>
              <a:avLst/>
              <a:gdLst/>
              <a:ahLst/>
              <a:cxnLst/>
              <a:rect l="l" t="t" r="r" b="b"/>
              <a:pathLst>
                <a:path w="38475" h="76517" extrusionOk="0">
                  <a:moveTo>
                    <a:pt x="21721" y="1"/>
                  </a:moveTo>
                  <a:cubicBezTo>
                    <a:pt x="15955" y="1"/>
                    <a:pt x="10970" y="4037"/>
                    <a:pt x="9761" y="9734"/>
                  </a:cubicBezTo>
                  <a:cubicBezTo>
                    <a:pt x="9761" y="9734"/>
                    <a:pt x="8954" y="13323"/>
                    <a:pt x="10043" y="15864"/>
                  </a:cubicBezTo>
                  <a:cubicBezTo>
                    <a:pt x="10431" y="16749"/>
                    <a:pt x="10550" y="17036"/>
                    <a:pt x="10543" y="17036"/>
                  </a:cubicBezTo>
                  <a:cubicBezTo>
                    <a:pt x="10532" y="17036"/>
                    <a:pt x="10198" y="16304"/>
                    <a:pt x="10123" y="16106"/>
                  </a:cubicBezTo>
                  <a:lnTo>
                    <a:pt x="10123" y="16106"/>
                  </a:lnTo>
                  <a:cubicBezTo>
                    <a:pt x="11656" y="20784"/>
                    <a:pt x="15810" y="24051"/>
                    <a:pt x="20690" y="24494"/>
                  </a:cubicBezTo>
                  <a:cubicBezTo>
                    <a:pt x="18109" y="28648"/>
                    <a:pt x="11495" y="33004"/>
                    <a:pt x="6938" y="37480"/>
                  </a:cubicBezTo>
                  <a:cubicBezTo>
                    <a:pt x="1" y="44296"/>
                    <a:pt x="1977" y="54660"/>
                    <a:pt x="6938" y="58774"/>
                  </a:cubicBezTo>
                  <a:cubicBezTo>
                    <a:pt x="11938" y="62888"/>
                    <a:pt x="24158" y="61637"/>
                    <a:pt x="26416" y="66880"/>
                  </a:cubicBezTo>
                  <a:cubicBezTo>
                    <a:pt x="27062" y="68332"/>
                    <a:pt x="27021" y="70026"/>
                    <a:pt x="26336" y="71437"/>
                  </a:cubicBezTo>
                  <a:cubicBezTo>
                    <a:pt x="25690" y="72405"/>
                    <a:pt x="24723" y="73091"/>
                    <a:pt x="23593" y="73333"/>
                  </a:cubicBezTo>
                  <a:cubicBezTo>
                    <a:pt x="23389" y="73371"/>
                    <a:pt x="23183" y="73389"/>
                    <a:pt x="22978" y="73389"/>
                  </a:cubicBezTo>
                  <a:cubicBezTo>
                    <a:pt x="20360" y="73389"/>
                    <a:pt x="17995" y="70394"/>
                    <a:pt x="22222" y="67364"/>
                  </a:cubicBezTo>
                  <a:cubicBezTo>
                    <a:pt x="22222" y="67364"/>
                    <a:pt x="22187" y="67362"/>
                    <a:pt x="22123" y="67362"/>
                  </a:cubicBezTo>
                  <a:cubicBezTo>
                    <a:pt x="21492" y="67362"/>
                    <a:pt x="18031" y="67529"/>
                    <a:pt x="17665" y="71155"/>
                  </a:cubicBezTo>
                  <a:cubicBezTo>
                    <a:pt x="17342" y="73938"/>
                    <a:pt x="19238" y="75632"/>
                    <a:pt x="21819" y="76236"/>
                  </a:cubicBezTo>
                  <a:cubicBezTo>
                    <a:pt x="21819" y="76236"/>
                    <a:pt x="21980" y="76277"/>
                    <a:pt x="22101" y="76277"/>
                  </a:cubicBezTo>
                  <a:cubicBezTo>
                    <a:pt x="22889" y="76445"/>
                    <a:pt x="23676" y="76516"/>
                    <a:pt x="24463" y="76516"/>
                  </a:cubicBezTo>
                  <a:cubicBezTo>
                    <a:pt x="24805" y="76516"/>
                    <a:pt x="25147" y="76503"/>
                    <a:pt x="25489" y="76478"/>
                  </a:cubicBezTo>
                  <a:cubicBezTo>
                    <a:pt x="36418" y="76075"/>
                    <a:pt x="38475" y="68090"/>
                    <a:pt x="35208" y="61799"/>
                  </a:cubicBezTo>
                  <a:cubicBezTo>
                    <a:pt x="32788" y="57120"/>
                    <a:pt x="26537" y="54983"/>
                    <a:pt x="21779" y="49579"/>
                  </a:cubicBezTo>
                  <a:cubicBezTo>
                    <a:pt x="17020" y="44175"/>
                    <a:pt x="21698" y="36069"/>
                    <a:pt x="28070" y="28245"/>
                  </a:cubicBezTo>
                  <a:cubicBezTo>
                    <a:pt x="31780" y="23768"/>
                    <a:pt x="33192" y="18606"/>
                    <a:pt x="33716" y="15057"/>
                  </a:cubicBezTo>
                  <a:cubicBezTo>
                    <a:pt x="33918" y="14130"/>
                    <a:pt x="34039" y="13202"/>
                    <a:pt x="34039" y="12274"/>
                  </a:cubicBezTo>
                  <a:lnTo>
                    <a:pt x="34039" y="11952"/>
                  </a:lnTo>
                  <a:cubicBezTo>
                    <a:pt x="34079" y="11549"/>
                    <a:pt x="34039" y="11145"/>
                    <a:pt x="33958" y="10742"/>
                  </a:cubicBezTo>
                  <a:cubicBezTo>
                    <a:pt x="33192" y="4773"/>
                    <a:pt x="28272" y="256"/>
                    <a:pt x="22303" y="14"/>
                  </a:cubicBezTo>
                  <a:cubicBezTo>
                    <a:pt x="22108" y="5"/>
                    <a:pt x="21914" y="1"/>
                    <a:pt x="2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1405375" y="3454975"/>
              <a:ext cx="425500" cy="318525"/>
            </a:xfrm>
            <a:custGeom>
              <a:avLst/>
              <a:gdLst/>
              <a:ahLst/>
              <a:cxnLst/>
              <a:rect l="l" t="t" r="r" b="b"/>
              <a:pathLst>
                <a:path w="17020" h="12741" extrusionOk="0">
                  <a:moveTo>
                    <a:pt x="12539" y="1"/>
                  </a:moveTo>
                  <a:cubicBezTo>
                    <a:pt x="9438" y="1"/>
                    <a:pt x="1251" y="6267"/>
                    <a:pt x="1251" y="6267"/>
                  </a:cubicBezTo>
                  <a:cubicBezTo>
                    <a:pt x="0" y="8445"/>
                    <a:pt x="646" y="9776"/>
                    <a:pt x="1251" y="10986"/>
                  </a:cubicBezTo>
                  <a:cubicBezTo>
                    <a:pt x="1646" y="11803"/>
                    <a:pt x="7002" y="12740"/>
                    <a:pt x="10880" y="12740"/>
                  </a:cubicBezTo>
                  <a:cubicBezTo>
                    <a:pt x="12936" y="12740"/>
                    <a:pt x="14576" y="12477"/>
                    <a:pt x="14841" y="11792"/>
                  </a:cubicBezTo>
                  <a:cubicBezTo>
                    <a:pt x="15648" y="9816"/>
                    <a:pt x="10526" y="8324"/>
                    <a:pt x="10526" y="8324"/>
                  </a:cubicBezTo>
                  <a:cubicBezTo>
                    <a:pt x="10526" y="8324"/>
                    <a:pt x="17019" y="8042"/>
                    <a:pt x="16656" y="5541"/>
                  </a:cubicBezTo>
                  <a:cubicBezTo>
                    <a:pt x="16496" y="4535"/>
                    <a:pt x="15400" y="4231"/>
                    <a:pt x="14133" y="4231"/>
                  </a:cubicBezTo>
                  <a:cubicBezTo>
                    <a:pt x="12204" y="4231"/>
                    <a:pt x="9881" y="4936"/>
                    <a:pt x="9881" y="4936"/>
                  </a:cubicBezTo>
                  <a:cubicBezTo>
                    <a:pt x="9881" y="4936"/>
                    <a:pt x="15487" y="1549"/>
                    <a:pt x="13269" y="177"/>
                  </a:cubicBezTo>
                  <a:cubicBezTo>
                    <a:pt x="13078" y="56"/>
                    <a:pt x="12831" y="1"/>
                    <a:pt x="12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1056525" y="3222475"/>
              <a:ext cx="506150" cy="865075"/>
            </a:xfrm>
            <a:custGeom>
              <a:avLst/>
              <a:gdLst/>
              <a:ahLst/>
              <a:cxnLst/>
              <a:rect l="l" t="t" r="r" b="b"/>
              <a:pathLst>
                <a:path w="20246" h="34603" extrusionOk="0">
                  <a:moveTo>
                    <a:pt x="17342" y="0"/>
                  </a:moveTo>
                  <a:cubicBezTo>
                    <a:pt x="14237" y="2944"/>
                    <a:pt x="10123" y="6009"/>
                    <a:pt x="6978" y="9074"/>
                  </a:cubicBezTo>
                  <a:cubicBezTo>
                    <a:pt x="1" y="15890"/>
                    <a:pt x="1977" y="26254"/>
                    <a:pt x="6978" y="30368"/>
                  </a:cubicBezTo>
                  <a:cubicBezTo>
                    <a:pt x="10002" y="32909"/>
                    <a:pt x="15729" y="33393"/>
                    <a:pt x="20246" y="34603"/>
                  </a:cubicBezTo>
                  <a:cubicBezTo>
                    <a:pt x="1009" y="21697"/>
                    <a:pt x="17544" y="0"/>
                    <a:pt x="17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1526350" y="2804325"/>
              <a:ext cx="182525" cy="160800"/>
            </a:xfrm>
            <a:custGeom>
              <a:avLst/>
              <a:gdLst/>
              <a:ahLst/>
              <a:cxnLst/>
              <a:rect l="l" t="t" r="r" b="b"/>
              <a:pathLst>
                <a:path w="7301" h="6432" extrusionOk="0">
                  <a:moveTo>
                    <a:pt x="3667" y="0"/>
                  </a:moveTo>
                  <a:cubicBezTo>
                    <a:pt x="2604" y="0"/>
                    <a:pt x="1563" y="526"/>
                    <a:pt x="969" y="1482"/>
                  </a:cubicBezTo>
                  <a:cubicBezTo>
                    <a:pt x="1" y="2974"/>
                    <a:pt x="445" y="4950"/>
                    <a:pt x="1937" y="5918"/>
                  </a:cubicBezTo>
                  <a:cubicBezTo>
                    <a:pt x="2473" y="6266"/>
                    <a:pt x="3072" y="6431"/>
                    <a:pt x="3664" y="6431"/>
                  </a:cubicBezTo>
                  <a:cubicBezTo>
                    <a:pt x="4719" y="6431"/>
                    <a:pt x="5753" y="5906"/>
                    <a:pt x="6373" y="4950"/>
                  </a:cubicBezTo>
                  <a:cubicBezTo>
                    <a:pt x="7300" y="3458"/>
                    <a:pt x="6897" y="1482"/>
                    <a:pt x="5405" y="514"/>
                  </a:cubicBezTo>
                  <a:cubicBezTo>
                    <a:pt x="4869" y="166"/>
                    <a:pt x="4264" y="0"/>
                    <a:pt x="3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1417400" y="2749150"/>
              <a:ext cx="124100" cy="76825"/>
            </a:xfrm>
            <a:custGeom>
              <a:avLst/>
              <a:gdLst/>
              <a:ahLst/>
              <a:cxnLst/>
              <a:rect l="l" t="t" r="r" b="b"/>
              <a:pathLst>
                <a:path w="4964" h="3073" extrusionOk="0">
                  <a:moveTo>
                    <a:pt x="2486" y="1"/>
                  </a:moveTo>
                  <a:cubicBezTo>
                    <a:pt x="1277" y="1"/>
                    <a:pt x="230" y="886"/>
                    <a:pt x="44" y="2116"/>
                  </a:cubicBezTo>
                  <a:cubicBezTo>
                    <a:pt x="0" y="2398"/>
                    <a:pt x="214" y="2552"/>
                    <a:pt x="439" y="2552"/>
                  </a:cubicBezTo>
                  <a:cubicBezTo>
                    <a:pt x="633" y="2552"/>
                    <a:pt x="835" y="2439"/>
                    <a:pt x="891" y="2197"/>
                  </a:cubicBezTo>
                  <a:cubicBezTo>
                    <a:pt x="1019" y="1262"/>
                    <a:pt x="1730" y="827"/>
                    <a:pt x="2448" y="827"/>
                  </a:cubicBezTo>
                  <a:cubicBezTo>
                    <a:pt x="3312" y="827"/>
                    <a:pt x="4187" y="1455"/>
                    <a:pt x="4077" y="2600"/>
                  </a:cubicBezTo>
                  <a:cubicBezTo>
                    <a:pt x="4055" y="2908"/>
                    <a:pt x="4285" y="3072"/>
                    <a:pt x="4505" y="3072"/>
                  </a:cubicBezTo>
                  <a:cubicBezTo>
                    <a:pt x="4689" y="3072"/>
                    <a:pt x="4865" y="2959"/>
                    <a:pt x="4883" y="2721"/>
                  </a:cubicBezTo>
                  <a:cubicBezTo>
                    <a:pt x="4964" y="1471"/>
                    <a:pt x="4157" y="99"/>
                    <a:pt x="2786" y="19"/>
                  </a:cubicBezTo>
                  <a:cubicBezTo>
                    <a:pt x="2685" y="7"/>
                    <a:pt x="2585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1349055" y="3342308"/>
              <a:ext cx="51121" cy="51594"/>
            </a:xfrm>
            <a:custGeom>
              <a:avLst/>
              <a:gdLst/>
              <a:ahLst/>
              <a:cxnLst/>
              <a:rect l="l" t="t" r="r" b="b"/>
              <a:pathLst>
                <a:path w="31901" h="9922" extrusionOk="0">
                  <a:moveTo>
                    <a:pt x="1049" y="0"/>
                  </a:moveTo>
                  <a:lnTo>
                    <a:pt x="0" y="887"/>
                  </a:lnTo>
                  <a:cubicBezTo>
                    <a:pt x="363" y="1291"/>
                    <a:pt x="8187" y="9921"/>
                    <a:pt x="26295" y="9921"/>
                  </a:cubicBezTo>
                  <a:cubicBezTo>
                    <a:pt x="28069" y="9921"/>
                    <a:pt x="29924" y="9840"/>
                    <a:pt x="31901" y="9639"/>
                  </a:cubicBezTo>
                  <a:lnTo>
                    <a:pt x="31780" y="8268"/>
                  </a:lnTo>
                  <a:cubicBezTo>
                    <a:pt x="29886" y="8443"/>
                    <a:pt x="28088" y="8522"/>
                    <a:pt x="26383" y="8522"/>
                  </a:cubicBezTo>
                  <a:cubicBezTo>
                    <a:pt x="8841" y="8522"/>
                    <a:pt x="1159" y="74"/>
                    <a:pt x="1049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1202363" y="3476222"/>
              <a:ext cx="146669" cy="56790"/>
            </a:xfrm>
            <a:custGeom>
              <a:avLst/>
              <a:gdLst/>
              <a:ahLst/>
              <a:cxnLst/>
              <a:rect l="l" t="t" r="r" b="b"/>
              <a:pathLst>
                <a:path w="41257" h="8107" extrusionOk="0">
                  <a:moveTo>
                    <a:pt x="565" y="0"/>
                  </a:moveTo>
                  <a:lnTo>
                    <a:pt x="0" y="1291"/>
                  </a:lnTo>
                  <a:cubicBezTo>
                    <a:pt x="162" y="1372"/>
                    <a:pt x="15809" y="8107"/>
                    <a:pt x="34804" y="8107"/>
                  </a:cubicBezTo>
                  <a:cubicBezTo>
                    <a:pt x="36901" y="8107"/>
                    <a:pt x="39039" y="8026"/>
                    <a:pt x="41257" y="7865"/>
                  </a:cubicBezTo>
                  <a:lnTo>
                    <a:pt x="41136" y="6453"/>
                  </a:lnTo>
                  <a:cubicBezTo>
                    <a:pt x="38958" y="6642"/>
                    <a:pt x="36806" y="6726"/>
                    <a:pt x="34696" y="6726"/>
                  </a:cubicBezTo>
                  <a:cubicBezTo>
                    <a:pt x="16060" y="6726"/>
                    <a:pt x="746" y="109"/>
                    <a:pt x="565" y="0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1121266" y="3671345"/>
              <a:ext cx="208532" cy="36717"/>
            </a:xfrm>
            <a:custGeom>
              <a:avLst/>
              <a:gdLst/>
              <a:ahLst/>
              <a:cxnLst/>
              <a:rect l="l" t="t" r="r" b="b"/>
              <a:pathLst>
                <a:path w="40531" h="7140" extrusionOk="0">
                  <a:moveTo>
                    <a:pt x="565" y="1"/>
                  </a:moveTo>
                  <a:lnTo>
                    <a:pt x="0" y="1291"/>
                  </a:lnTo>
                  <a:cubicBezTo>
                    <a:pt x="161" y="1372"/>
                    <a:pt x="13067" y="7139"/>
                    <a:pt x="31618" y="7139"/>
                  </a:cubicBezTo>
                  <a:cubicBezTo>
                    <a:pt x="34602" y="7139"/>
                    <a:pt x="37587" y="6978"/>
                    <a:pt x="40531" y="6655"/>
                  </a:cubicBezTo>
                  <a:lnTo>
                    <a:pt x="40410" y="5284"/>
                  </a:lnTo>
                  <a:cubicBezTo>
                    <a:pt x="37353" y="5598"/>
                    <a:pt x="34402" y="5734"/>
                    <a:pt x="31585" y="5734"/>
                  </a:cubicBezTo>
                  <a:cubicBezTo>
                    <a:pt x="13400" y="5734"/>
                    <a:pt x="739" y="71"/>
                    <a:pt x="565" y="1"/>
                  </a:cubicBez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1161452" y="3867971"/>
              <a:ext cx="208520" cy="28003"/>
            </a:xfrm>
            <a:custGeom>
              <a:avLst/>
              <a:gdLst/>
              <a:ahLst/>
              <a:cxnLst/>
              <a:rect l="l" t="t" r="r" b="b"/>
              <a:pathLst>
                <a:path w="45653" h="6131" extrusionOk="0">
                  <a:moveTo>
                    <a:pt x="45330" y="1"/>
                  </a:moveTo>
                  <a:cubicBezTo>
                    <a:pt x="27228" y="4465"/>
                    <a:pt x="6742" y="4767"/>
                    <a:pt x="1354" y="4767"/>
                  </a:cubicBezTo>
                  <a:cubicBezTo>
                    <a:pt x="512" y="4767"/>
                    <a:pt x="38" y="4760"/>
                    <a:pt x="0" y="4760"/>
                  </a:cubicBezTo>
                  <a:lnTo>
                    <a:pt x="0" y="6131"/>
                  </a:lnTo>
                  <a:lnTo>
                    <a:pt x="1371" y="6131"/>
                  </a:lnTo>
                  <a:cubicBezTo>
                    <a:pt x="6816" y="6131"/>
                    <a:pt x="27464" y="5849"/>
                    <a:pt x="45653" y="1372"/>
                  </a:cubicBezTo>
                  <a:lnTo>
                    <a:pt x="45330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1293105" y="3978010"/>
              <a:ext cx="146600" cy="42282"/>
            </a:xfrm>
            <a:custGeom>
              <a:avLst/>
              <a:gdLst/>
              <a:ahLst/>
              <a:cxnLst/>
              <a:rect l="l" t="t" r="r" b="b"/>
              <a:pathLst>
                <a:path w="47025" h="13552" extrusionOk="0">
                  <a:moveTo>
                    <a:pt x="46299" y="1"/>
                  </a:moveTo>
                  <a:cubicBezTo>
                    <a:pt x="29844" y="10083"/>
                    <a:pt x="324" y="12140"/>
                    <a:pt x="1" y="12140"/>
                  </a:cubicBezTo>
                  <a:lnTo>
                    <a:pt x="122" y="13551"/>
                  </a:lnTo>
                  <a:cubicBezTo>
                    <a:pt x="364" y="13511"/>
                    <a:pt x="30288" y="11454"/>
                    <a:pt x="47024" y="1211"/>
                  </a:cubicBezTo>
                  <a:lnTo>
                    <a:pt x="46299" y="1"/>
                  </a:lnTo>
                  <a:close/>
                </a:path>
              </a:pathLst>
            </a:custGeom>
            <a:solidFill>
              <a:srgbClr val="C8F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9"/>
          <p:cNvGrpSpPr/>
          <p:nvPr/>
        </p:nvGrpSpPr>
        <p:grpSpPr>
          <a:xfrm>
            <a:off x="6265595" y="915521"/>
            <a:ext cx="3154878" cy="2754475"/>
            <a:chOff x="6601117" y="625235"/>
            <a:chExt cx="3154878" cy="2754475"/>
          </a:xfrm>
        </p:grpSpPr>
        <p:sp>
          <p:nvSpPr>
            <p:cNvPr id="2550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7" name="Google Shape;2657;p59"/>
          <p:cNvGrpSpPr/>
          <p:nvPr/>
        </p:nvGrpSpPr>
        <p:grpSpPr>
          <a:xfrm>
            <a:off x="7890030" y="4107143"/>
            <a:ext cx="667917" cy="403711"/>
            <a:chOff x="-1213275" y="3686763"/>
            <a:chExt cx="1082875" cy="654525"/>
          </a:xfrm>
        </p:grpSpPr>
        <p:sp>
          <p:nvSpPr>
            <p:cNvPr id="26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A850976-1C4E-A093-D0EA-8C6F8C4205B1}"/>
              </a:ext>
            </a:extLst>
          </p:cNvPr>
          <p:cNvGrpSpPr/>
          <p:nvPr/>
        </p:nvGrpSpPr>
        <p:grpSpPr>
          <a:xfrm>
            <a:off x="1173963" y="5596028"/>
            <a:ext cx="945864" cy="959518"/>
            <a:chOff x="1173963" y="5596028"/>
            <a:chExt cx="945864" cy="959518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F11D1BA-6D63-1286-DB6D-C6F1FC1F3E6A}"/>
                </a:ext>
              </a:extLst>
            </p:cNvPr>
            <p:cNvSpPr/>
            <p:nvPr/>
          </p:nvSpPr>
          <p:spPr>
            <a:xfrm>
              <a:off x="1173963" y="5596028"/>
              <a:ext cx="945864" cy="90881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0" name="Hình ảnh 339">
              <a:extLst>
                <a:ext uri="{FF2B5EF4-FFF2-40B4-BE49-F238E27FC236}">
                  <a16:creationId xmlns:a16="http://schemas.microsoft.com/office/drawing/2014/main" id="{6A9B9A6A-7EFE-7DC7-914C-4F68552F2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67" t="26385" r="6810" b="28037"/>
            <a:stretch/>
          </p:blipFill>
          <p:spPr>
            <a:xfrm flipV="1">
              <a:off x="1253486" y="5700254"/>
              <a:ext cx="771049" cy="855292"/>
            </a:xfrm>
            <a:prstGeom prst="rect">
              <a:avLst/>
            </a:prstGeom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DE3AFA0C-7FB3-9A9B-B0C5-C9F66132159D}"/>
              </a:ext>
            </a:extLst>
          </p:cNvPr>
          <p:cNvGrpSpPr/>
          <p:nvPr/>
        </p:nvGrpSpPr>
        <p:grpSpPr>
          <a:xfrm>
            <a:off x="4456451" y="3363561"/>
            <a:ext cx="2559553" cy="1838356"/>
            <a:chOff x="5475448" y="2186570"/>
            <a:chExt cx="3437876" cy="2326637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E47DE6F5-69B6-81B7-5DB7-13845B161C0D}"/>
                </a:ext>
              </a:extLst>
            </p:cNvPr>
            <p:cNvSpPr/>
            <p:nvPr/>
          </p:nvSpPr>
          <p:spPr>
            <a:xfrm flipH="1">
              <a:off x="5934189" y="3756279"/>
              <a:ext cx="1957749" cy="756928"/>
            </a:xfrm>
            <a:prstGeom prst="ellipse">
              <a:avLst/>
            </a:prstGeom>
            <a:solidFill>
              <a:srgbClr val="FFF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AE96C55-75C1-6119-7CC9-F7855268C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3" t="65211" r="58401" b="8666"/>
            <a:stretch/>
          </p:blipFill>
          <p:spPr>
            <a:xfrm flipH="1">
              <a:off x="5475448" y="2186570"/>
              <a:ext cx="3437876" cy="2295950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E49EFE7D-5D10-2EBD-C915-FD3D765D3A76}"/>
              </a:ext>
            </a:extLst>
          </p:cNvPr>
          <p:cNvGrpSpPr/>
          <p:nvPr/>
        </p:nvGrpSpPr>
        <p:grpSpPr>
          <a:xfrm flipH="1">
            <a:off x="1360170" y="608293"/>
            <a:ext cx="3888192" cy="2171089"/>
            <a:chOff x="5975319" y="875180"/>
            <a:chExt cx="2380429" cy="1549376"/>
          </a:xfrm>
        </p:grpSpPr>
        <p:sp>
          <p:nvSpPr>
            <p:cNvPr id="11" name="Bong bóng Ý nghĩ: Hình đám mây 10">
              <a:extLst>
                <a:ext uri="{FF2B5EF4-FFF2-40B4-BE49-F238E27FC236}">
                  <a16:creationId xmlns:a16="http://schemas.microsoft.com/office/drawing/2014/main" id="{93B43E95-4FE6-E2FC-4BAF-671446AC1B0B}"/>
                </a:ext>
              </a:extLst>
            </p:cNvPr>
            <p:cNvSpPr/>
            <p:nvPr/>
          </p:nvSpPr>
          <p:spPr>
            <a:xfrm>
              <a:off x="5975319" y="875180"/>
              <a:ext cx="2380429" cy="1549376"/>
            </a:xfrm>
            <a:prstGeom prst="cloudCallout">
              <a:avLst>
                <a:gd name="adj1" fmla="val -42391"/>
                <a:gd name="adj2" fmla="val 8648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7F88B06-E733-06E9-E194-8517B7E0DE65}"/>
                </a:ext>
              </a:extLst>
            </p:cNvPr>
            <p:cNvSpPr txBox="1"/>
            <p:nvPr/>
          </p:nvSpPr>
          <p:spPr>
            <a:xfrm>
              <a:off x="6291526" y="1127138"/>
              <a:ext cx="1689482" cy="98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Rùa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con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tạm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biệt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và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hẹn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gặp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lại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các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bạn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 </a:t>
              </a:r>
              <a:r>
                <a:rPr lang="en-US" sz="2800" b="1" dirty="0" err="1">
                  <a:solidFill>
                    <a:srgbClr val="005870"/>
                  </a:solidFill>
                  <a:latin typeface="+mn-lt"/>
                </a:rPr>
                <a:t>nhé</a:t>
              </a:r>
              <a:r>
                <a:rPr lang="en-US" sz="2800" b="1" dirty="0">
                  <a:solidFill>
                    <a:srgbClr val="005870"/>
                  </a:solidFill>
                  <a:latin typeface="+mn-lt"/>
                </a:rPr>
                <a:t>!</a:t>
              </a:r>
            </a:p>
          </p:txBody>
        </p:sp>
      </p:grpSp>
      <p:grpSp>
        <p:nvGrpSpPr>
          <p:cNvPr id="297" name="Google Shape;2549;p59">
            <a:extLst>
              <a:ext uri="{FF2B5EF4-FFF2-40B4-BE49-F238E27FC236}">
                <a16:creationId xmlns:a16="http://schemas.microsoft.com/office/drawing/2014/main" id="{1FE73E58-25B2-34AC-2CEF-570C035D3AA9}"/>
              </a:ext>
            </a:extLst>
          </p:cNvPr>
          <p:cNvGrpSpPr/>
          <p:nvPr/>
        </p:nvGrpSpPr>
        <p:grpSpPr>
          <a:xfrm>
            <a:off x="6284470" y="856597"/>
            <a:ext cx="3154878" cy="2754475"/>
            <a:chOff x="6601117" y="625235"/>
            <a:chExt cx="3154878" cy="2754475"/>
          </a:xfrm>
        </p:grpSpPr>
        <p:sp>
          <p:nvSpPr>
            <p:cNvPr id="298" name="Google Shape;2550;p59">
              <a:extLst>
                <a:ext uri="{FF2B5EF4-FFF2-40B4-BE49-F238E27FC236}">
                  <a16:creationId xmlns:a16="http://schemas.microsoft.com/office/drawing/2014/main" id="{BA51B0E7-8405-61BC-EA67-4E520E6CA737}"/>
                </a:ext>
              </a:extLst>
            </p:cNvPr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551;p59">
              <a:extLst>
                <a:ext uri="{FF2B5EF4-FFF2-40B4-BE49-F238E27FC236}">
                  <a16:creationId xmlns:a16="http://schemas.microsoft.com/office/drawing/2014/main" id="{D7CFB7B2-BD1F-FFC7-C282-B5F1825065D7}"/>
                </a:ext>
              </a:extLst>
            </p:cNvPr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552;p59">
              <a:extLst>
                <a:ext uri="{FF2B5EF4-FFF2-40B4-BE49-F238E27FC236}">
                  <a16:creationId xmlns:a16="http://schemas.microsoft.com/office/drawing/2014/main" id="{5B082448-3B33-9E43-D02E-DAF4D68EDD95}"/>
                </a:ext>
              </a:extLst>
            </p:cNvPr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553;p59">
              <a:extLst>
                <a:ext uri="{FF2B5EF4-FFF2-40B4-BE49-F238E27FC236}">
                  <a16:creationId xmlns:a16="http://schemas.microsoft.com/office/drawing/2014/main" id="{CC095D27-85BD-E6FC-F414-115E2BD3D65E}"/>
                </a:ext>
              </a:extLst>
            </p:cNvPr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554;p59">
              <a:extLst>
                <a:ext uri="{FF2B5EF4-FFF2-40B4-BE49-F238E27FC236}">
                  <a16:creationId xmlns:a16="http://schemas.microsoft.com/office/drawing/2014/main" id="{478300ED-903B-1436-43E3-E44A678FECC1}"/>
                </a:ext>
              </a:extLst>
            </p:cNvPr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555;p59">
              <a:extLst>
                <a:ext uri="{FF2B5EF4-FFF2-40B4-BE49-F238E27FC236}">
                  <a16:creationId xmlns:a16="http://schemas.microsoft.com/office/drawing/2014/main" id="{A7F31129-C705-841E-A200-814A4FADA4C1}"/>
                </a:ext>
              </a:extLst>
            </p:cNvPr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556;p59">
              <a:extLst>
                <a:ext uri="{FF2B5EF4-FFF2-40B4-BE49-F238E27FC236}">
                  <a16:creationId xmlns:a16="http://schemas.microsoft.com/office/drawing/2014/main" id="{AA630CD1-2EB8-F315-88CC-D1BDC72C7CE5}"/>
                </a:ext>
              </a:extLst>
            </p:cNvPr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557;p59">
              <a:extLst>
                <a:ext uri="{FF2B5EF4-FFF2-40B4-BE49-F238E27FC236}">
                  <a16:creationId xmlns:a16="http://schemas.microsoft.com/office/drawing/2014/main" id="{B61ACDCF-C310-75D9-6139-913F555C2B94}"/>
                </a:ext>
              </a:extLst>
            </p:cNvPr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558;p59">
              <a:extLst>
                <a:ext uri="{FF2B5EF4-FFF2-40B4-BE49-F238E27FC236}">
                  <a16:creationId xmlns:a16="http://schemas.microsoft.com/office/drawing/2014/main" id="{ECC9FA02-32A6-67CD-7B89-0ACF96FEF609}"/>
                </a:ext>
              </a:extLst>
            </p:cNvPr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559;p59">
              <a:extLst>
                <a:ext uri="{FF2B5EF4-FFF2-40B4-BE49-F238E27FC236}">
                  <a16:creationId xmlns:a16="http://schemas.microsoft.com/office/drawing/2014/main" id="{EFCFB4B5-8C42-D01B-543E-F9C560A9C4B2}"/>
                </a:ext>
              </a:extLst>
            </p:cNvPr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560;p59">
              <a:extLst>
                <a:ext uri="{FF2B5EF4-FFF2-40B4-BE49-F238E27FC236}">
                  <a16:creationId xmlns:a16="http://schemas.microsoft.com/office/drawing/2014/main" id="{2E69BF77-A18A-93B4-DFD5-74B99D8D3FA8}"/>
                </a:ext>
              </a:extLst>
            </p:cNvPr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561;p59">
              <a:extLst>
                <a:ext uri="{FF2B5EF4-FFF2-40B4-BE49-F238E27FC236}">
                  <a16:creationId xmlns:a16="http://schemas.microsoft.com/office/drawing/2014/main" id="{B98CC623-67DE-E987-2D7B-696E7846BF9F}"/>
                </a:ext>
              </a:extLst>
            </p:cNvPr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562;p59">
              <a:extLst>
                <a:ext uri="{FF2B5EF4-FFF2-40B4-BE49-F238E27FC236}">
                  <a16:creationId xmlns:a16="http://schemas.microsoft.com/office/drawing/2014/main" id="{8CAE2CC1-9716-DAB2-BEAC-D8974C331BB2}"/>
                </a:ext>
              </a:extLst>
            </p:cNvPr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563;p59">
              <a:extLst>
                <a:ext uri="{FF2B5EF4-FFF2-40B4-BE49-F238E27FC236}">
                  <a16:creationId xmlns:a16="http://schemas.microsoft.com/office/drawing/2014/main" id="{3E79150E-C381-FA13-6B3E-0A73751BED50}"/>
                </a:ext>
              </a:extLst>
            </p:cNvPr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564;p59">
              <a:extLst>
                <a:ext uri="{FF2B5EF4-FFF2-40B4-BE49-F238E27FC236}">
                  <a16:creationId xmlns:a16="http://schemas.microsoft.com/office/drawing/2014/main" id="{869AFF1A-A353-EEAF-C121-0BD6EB02260C}"/>
                </a:ext>
              </a:extLst>
            </p:cNvPr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565;p59">
              <a:extLst>
                <a:ext uri="{FF2B5EF4-FFF2-40B4-BE49-F238E27FC236}">
                  <a16:creationId xmlns:a16="http://schemas.microsoft.com/office/drawing/2014/main" id="{EBE8C983-2FB8-B5DC-40C2-81DDBED41365}"/>
                </a:ext>
              </a:extLst>
            </p:cNvPr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566;p59">
              <a:extLst>
                <a:ext uri="{FF2B5EF4-FFF2-40B4-BE49-F238E27FC236}">
                  <a16:creationId xmlns:a16="http://schemas.microsoft.com/office/drawing/2014/main" id="{64AD1F4D-3AA6-E1DE-004B-F3F8A9EC332C}"/>
                </a:ext>
              </a:extLst>
            </p:cNvPr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567;p59">
              <a:extLst>
                <a:ext uri="{FF2B5EF4-FFF2-40B4-BE49-F238E27FC236}">
                  <a16:creationId xmlns:a16="http://schemas.microsoft.com/office/drawing/2014/main" id="{3231D70A-F4B5-A811-B89C-0F46D1A3DC52}"/>
                </a:ext>
              </a:extLst>
            </p:cNvPr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568;p59">
              <a:extLst>
                <a:ext uri="{FF2B5EF4-FFF2-40B4-BE49-F238E27FC236}">
                  <a16:creationId xmlns:a16="http://schemas.microsoft.com/office/drawing/2014/main" id="{1C37DF83-4AF0-F867-1A24-C0CCA5B4F3FD}"/>
                </a:ext>
              </a:extLst>
            </p:cNvPr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569;p59">
              <a:extLst>
                <a:ext uri="{FF2B5EF4-FFF2-40B4-BE49-F238E27FC236}">
                  <a16:creationId xmlns:a16="http://schemas.microsoft.com/office/drawing/2014/main" id="{A1ED978C-36DC-C4CE-AF29-587F641EF61A}"/>
                </a:ext>
              </a:extLst>
            </p:cNvPr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570;p59">
              <a:extLst>
                <a:ext uri="{FF2B5EF4-FFF2-40B4-BE49-F238E27FC236}">
                  <a16:creationId xmlns:a16="http://schemas.microsoft.com/office/drawing/2014/main" id="{BBC41FF0-C3C7-1CB5-942B-F32777F0FCF9}"/>
                </a:ext>
              </a:extLst>
            </p:cNvPr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571;p59">
              <a:extLst>
                <a:ext uri="{FF2B5EF4-FFF2-40B4-BE49-F238E27FC236}">
                  <a16:creationId xmlns:a16="http://schemas.microsoft.com/office/drawing/2014/main" id="{487665F8-E78E-B1A9-6BB5-AC67F4108298}"/>
                </a:ext>
              </a:extLst>
            </p:cNvPr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572;p59">
              <a:extLst>
                <a:ext uri="{FF2B5EF4-FFF2-40B4-BE49-F238E27FC236}">
                  <a16:creationId xmlns:a16="http://schemas.microsoft.com/office/drawing/2014/main" id="{D47E2C9A-7E9A-2F13-87B6-1E2428EF98CF}"/>
                </a:ext>
              </a:extLst>
            </p:cNvPr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573;p59">
              <a:extLst>
                <a:ext uri="{FF2B5EF4-FFF2-40B4-BE49-F238E27FC236}">
                  <a16:creationId xmlns:a16="http://schemas.microsoft.com/office/drawing/2014/main" id="{B87ACAE3-A527-4A73-81A3-20B2C80B3F06}"/>
                </a:ext>
              </a:extLst>
            </p:cNvPr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574;p59">
              <a:extLst>
                <a:ext uri="{FF2B5EF4-FFF2-40B4-BE49-F238E27FC236}">
                  <a16:creationId xmlns:a16="http://schemas.microsoft.com/office/drawing/2014/main" id="{BCA64746-F114-25A6-BA82-E0873ED8FC78}"/>
                </a:ext>
              </a:extLst>
            </p:cNvPr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575;p59">
              <a:extLst>
                <a:ext uri="{FF2B5EF4-FFF2-40B4-BE49-F238E27FC236}">
                  <a16:creationId xmlns:a16="http://schemas.microsoft.com/office/drawing/2014/main" id="{A7366014-0402-6AEE-AA95-6526DD042CEB}"/>
                </a:ext>
              </a:extLst>
            </p:cNvPr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576;p59">
              <a:extLst>
                <a:ext uri="{FF2B5EF4-FFF2-40B4-BE49-F238E27FC236}">
                  <a16:creationId xmlns:a16="http://schemas.microsoft.com/office/drawing/2014/main" id="{77B82497-F159-9AAF-2C03-70546BD58DFC}"/>
                </a:ext>
              </a:extLst>
            </p:cNvPr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577;p59">
              <a:extLst>
                <a:ext uri="{FF2B5EF4-FFF2-40B4-BE49-F238E27FC236}">
                  <a16:creationId xmlns:a16="http://schemas.microsoft.com/office/drawing/2014/main" id="{ABF31184-EC4A-1CDC-BEFB-C4DBB91DAE8D}"/>
                </a:ext>
              </a:extLst>
            </p:cNvPr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578;p59">
              <a:extLst>
                <a:ext uri="{FF2B5EF4-FFF2-40B4-BE49-F238E27FC236}">
                  <a16:creationId xmlns:a16="http://schemas.microsoft.com/office/drawing/2014/main" id="{3F68617D-05B8-F299-55A1-4C052B92279B}"/>
                </a:ext>
              </a:extLst>
            </p:cNvPr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579;p59">
              <a:extLst>
                <a:ext uri="{FF2B5EF4-FFF2-40B4-BE49-F238E27FC236}">
                  <a16:creationId xmlns:a16="http://schemas.microsoft.com/office/drawing/2014/main" id="{F2160224-ECF6-6623-C162-209BE4C69B66}"/>
                </a:ext>
              </a:extLst>
            </p:cNvPr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580;p59">
              <a:extLst>
                <a:ext uri="{FF2B5EF4-FFF2-40B4-BE49-F238E27FC236}">
                  <a16:creationId xmlns:a16="http://schemas.microsoft.com/office/drawing/2014/main" id="{1EBC26AC-B19A-0427-9253-639403F717D7}"/>
                </a:ext>
              </a:extLst>
            </p:cNvPr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581;p59">
              <a:extLst>
                <a:ext uri="{FF2B5EF4-FFF2-40B4-BE49-F238E27FC236}">
                  <a16:creationId xmlns:a16="http://schemas.microsoft.com/office/drawing/2014/main" id="{38B85012-DA5F-FA0F-6F26-7BF29EBFC5D5}"/>
                </a:ext>
              </a:extLst>
            </p:cNvPr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582;p59">
              <a:extLst>
                <a:ext uri="{FF2B5EF4-FFF2-40B4-BE49-F238E27FC236}">
                  <a16:creationId xmlns:a16="http://schemas.microsoft.com/office/drawing/2014/main" id="{515BE852-A66E-24D1-9D41-C4E81F87C490}"/>
                </a:ext>
              </a:extLst>
            </p:cNvPr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583;p59">
              <a:extLst>
                <a:ext uri="{FF2B5EF4-FFF2-40B4-BE49-F238E27FC236}">
                  <a16:creationId xmlns:a16="http://schemas.microsoft.com/office/drawing/2014/main" id="{6F6A3D50-77D5-9D0A-C37A-E955B6E8FC29}"/>
                </a:ext>
              </a:extLst>
            </p:cNvPr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584;p59">
              <a:extLst>
                <a:ext uri="{FF2B5EF4-FFF2-40B4-BE49-F238E27FC236}">
                  <a16:creationId xmlns:a16="http://schemas.microsoft.com/office/drawing/2014/main" id="{10E0A442-2882-4B41-097B-8D81852D94B2}"/>
                </a:ext>
              </a:extLst>
            </p:cNvPr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585;p59">
              <a:extLst>
                <a:ext uri="{FF2B5EF4-FFF2-40B4-BE49-F238E27FC236}">
                  <a16:creationId xmlns:a16="http://schemas.microsoft.com/office/drawing/2014/main" id="{C11F3715-53C4-2A63-6CAE-65767ED24C5E}"/>
                </a:ext>
              </a:extLst>
            </p:cNvPr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586;p59">
              <a:extLst>
                <a:ext uri="{FF2B5EF4-FFF2-40B4-BE49-F238E27FC236}">
                  <a16:creationId xmlns:a16="http://schemas.microsoft.com/office/drawing/2014/main" id="{D138C8C9-66C0-4541-112C-57ED4160886A}"/>
                </a:ext>
              </a:extLst>
            </p:cNvPr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587;p59">
              <a:extLst>
                <a:ext uri="{FF2B5EF4-FFF2-40B4-BE49-F238E27FC236}">
                  <a16:creationId xmlns:a16="http://schemas.microsoft.com/office/drawing/2014/main" id="{21AC1A05-02F8-E93F-BE99-5D81534DC7EA}"/>
                </a:ext>
              </a:extLst>
            </p:cNvPr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588;p59">
              <a:extLst>
                <a:ext uri="{FF2B5EF4-FFF2-40B4-BE49-F238E27FC236}">
                  <a16:creationId xmlns:a16="http://schemas.microsoft.com/office/drawing/2014/main" id="{C8860F62-0EC4-C0BE-5647-F135BEDA6989}"/>
                </a:ext>
              </a:extLst>
            </p:cNvPr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589;p59">
              <a:extLst>
                <a:ext uri="{FF2B5EF4-FFF2-40B4-BE49-F238E27FC236}">
                  <a16:creationId xmlns:a16="http://schemas.microsoft.com/office/drawing/2014/main" id="{5294B222-0850-3706-CEB1-AFE5CD85E0B6}"/>
                </a:ext>
              </a:extLst>
            </p:cNvPr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590;p59">
              <a:extLst>
                <a:ext uri="{FF2B5EF4-FFF2-40B4-BE49-F238E27FC236}">
                  <a16:creationId xmlns:a16="http://schemas.microsoft.com/office/drawing/2014/main" id="{C18685B8-B719-B5BF-F238-9D4E6CF5D10F}"/>
                </a:ext>
              </a:extLst>
            </p:cNvPr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591;p59">
              <a:extLst>
                <a:ext uri="{FF2B5EF4-FFF2-40B4-BE49-F238E27FC236}">
                  <a16:creationId xmlns:a16="http://schemas.microsoft.com/office/drawing/2014/main" id="{7E6132BE-B0D7-BA7C-0A2B-DE6D995CA335}"/>
                </a:ext>
              </a:extLst>
            </p:cNvPr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592;p59">
              <a:extLst>
                <a:ext uri="{FF2B5EF4-FFF2-40B4-BE49-F238E27FC236}">
                  <a16:creationId xmlns:a16="http://schemas.microsoft.com/office/drawing/2014/main" id="{8ACF18D8-8380-8567-7D29-02C57CD287B8}"/>
                </a:ext>
              </a:extLst>
            </p:cNvPr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593;p59">
              <a:extLst>
                <a:ext uri="{FF2B5EF4-FFF2-40B4-BE49-F238E27FC236}">
                  <a16:creationId xmlns:a16="http://schemas.microsoft.com/office/drawing/2014/main" id="{D4B67A32-07B8-F3DD-C18C-7DADB17B2AAA}"/>
                </a:ext>
              </a:extLst>
            </p:cNvPr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594;p59">
              <a:extLst>
                <a:ext uri="{FF2B5EF4-FFF2-40B4-BE49-F238E27FC236}">
                  <a16:creationId xmlns:a16="http://schemas.microsoft.com/office/drawing/2014/main" id="{005C105C-3F08-29D3-DC1A-C330448CB8C1}"/>
                </a:ext>
              </a:extLst>
            </p:cNvPr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595;p59">
              <a:extLst>
                <a:ext uri="{FF2B5EF4-FFF2-40B4-BE49-F238E27FC236}">
                  <a16:creationId xmlns:a16="http://schemas.microsoft.com/office/drawing/2014/main" id="{F334C52A-FC44-10BB-E47E-3B0C38D61920}"/>
                </a:ext>
              </a:extLst>
            </p:cNvPr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596;p59">
              <a:extLst>
                <a:ext uri="{FF2B5EF4-FFF2-40B4-BE49-F238E27FC236}">
                  <a16:creationId xmlns:a16="http://schemas.microsoft.com/office/drawing/2014/main" id="{39AADB23-AD3C-CFC3-892A-EA86C634C884}"/>
                </a:ext>
              </a:extLst>
            </p:cNvPr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597;p59">
              <a:extLst>
                <a:ext uri="{FF2B5EF4-FFF2-40B4-BE49-F238E27FC236}">
                  <a16:creationId xmlns:a16="http://schemas.microsoft.com/office/drawing/2014/main" id="{5494DAD8-C166-AA6E-8937-1D52ED2D92D3}"/>
                </a:ext>
              </a:extLst>
            </p:cNvPr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598;p59">
              <a:extLst>
                <a:ext uri="{FF2B5EF4-FFF2-40B4-BE49-F238E27FC236}">
                  <a16:creationId xmlns:a16="http://schemas.microsoft.com/office/drawing/2014/main" id="{7417E96E-3492-A17D-666C-1192D1866A3C}"/>
                </a:ext>
              </a:extLst>
            </p:cNvPr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599;p59">
              <a:extLst>
                <a:ext uri="{FF2B5EF4-FFF2-40B4-BE49-F238E27FC236}">
                  <a16:creationId xmlns:a16="http://schemas.microsoft.com/office/drawing/2014/main" id="{62A7B72C-91F6-8EBC-209A-4125988CF23D}"/>
                </a:ext>
              </a:extLst>
            </p:cNvPr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600;p59">
              <a:extLst>
                <a:ext uri="{FF2B5EF4-FFF2-40B4-BE49-F238E27FC236}">
                  <a16:creationId xmlns:a16="http://schemas.microsoft.com/office/drawing/2014/main" id="{2413D356-4E43-BE32-026A-86CF346252D4}"/>
                </a:ext>
              </a:extLst>
            </p:cNvPr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601;p59">
              <a:extLst>
                <a:ext uri="{FF2B5EF4-FFF2-40B4-BE49-F238E27FC236}">
                  <a16:creationId xmlns:a16="http://schemas.microsoft.com/office/drawing/2014/main" id="{79053455-B8C8-0063-89BD-8D829608F6E1}"/>
                </a:ext>
              </a:extLst>
            </p:cNvPr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602;p59">
              <a:extLst>
                <a:ext uri="{FF2B5EF4-FFF2-40B4-BE49-F238E27FC236}">
                  <a16:creationId xmlns:a16="http://schemas.microsoft.com/office/drawing/2014/main" id="{CDC737C3-9E4D-C68E-12E4-EC0FCA01AC98}"/>
                </a:ext>
              </a:extLst>
            </p:cNvPr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603;p59">
              <a:extLst>
                <a:ext uri="{FF2B5EF4-FFF2-40B4-BE49-F238E27FC236}">
                  <a16:creationId xmlns:a16="http://schemas.microsoft.com/office/drawing/2014/main" id="{1E323560-F997-89C3-C272-37BF037F0BE8}"/>
                </a:ext>
              </a:extLst>
            </p:cNvPr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604;p59">
              <a:extLst>
                <a:ext uri="{FF2B5EF4-FFF2-40B4-BE49-F238E27FC236}">
                  <a16:creationId xmlns:a16="http://schemas.microsoft.com/office/drawing/2014/main" id="{4A63A989-36C9-743B-85BA-51648D152872}"/>
                </a:ext>
              </a:extLst>
            </p:cNvPr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605;p59">
              <a:extLst>
                <a:ext uri="{FF2B5EF4-FFF2-40B4-BE49-F238E27FC236}">
                  <a16:creationId xmlns:a16="http://schemas.microsoft.com/office/drawing/2014/main" id="{1BA520F0-6F93-D40E-96C5-89FAA69BBCC6}"/>
                </a:ext>
              </a:extLst>
            </p:cNvPr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606;p59">
              <a:extLst>
                <a:ext uri="{FF2B5EF4-FFF2-40B4-BE49-F238E27FC236}">
                  <a16:creationId xmlns:a16="http://schemas.microsoft.com/office/drawing/2014/main" id="{BCD4CD8A-0CFB-9A5C-7378-A6BA20E28074}"/>
                </a:ext>
              </a:extLst>
            </p:cNvPr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607;p59">
              <a:extLst>
                <a:ext uri="{FF2B5EF4-FFF2-40B4-BE49-F238E27FC236}">
                  <a16:creationId xmlns:a16="http://schemas.microsoft.com/office/drawing/2014/main" id="{9AA56057-CD1E-6867-1751-5381B403C684}"/>
                </a:ext>
              </a:extLst>
            </p:cNvPr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608;p59">
              <a:extLst>
                <a:ext uri="{FF2B5EF4-FFF2-40B4-BE49-F238E27FC236}">
                  <a16:creationId xmlns:a16="http://schemas.microsoft.com/office/drawing/2014/main" id="{B73EF367-BB62-FC78-D969-9B0CBD2EC46D}"/>
                </a:ext>
              </a:extLst>
            </p:cNvPr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609;p59">
              <a:extLst>
                <a:ext uri="{FF2B5EF4-FFF2-40B4-BE49-F238E27FC236}">
                  <a16:creationId xmlns:a16="http://schemas.microsoft.com/office/drawing/2014/main" id="{78078352-303B-2F67-2248-059504C67A0D}"/>
                </a:ext>
              </a:extLst>
            </p:cNvPr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610;p59">
              <a:extLst>
                <a:ext uri="{FF2B5EF4-FFF2-40B4-BE49-F238E27FC236}">
                  <a16:creationId xmlns:a16="http://schemas.microsoft.com/office/drawing/2014/main" id="{48A9F1B2-4D87-2896-B209-D355A53E96D4}"/>
                </a:ext>
              </a:extLst>
            </p:cNvPr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541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49721" y="1077238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CỦNG CỐ</a:t>
            </a:r>
            <a:endParaRPr lang="vi-VN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67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25" y="1658357"/>
            <a:ext cx="1226712" cy="122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375" y="2108111"/>
            <a:ext cx="1226712" cy="122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742" y="1208603"/>
            <a:ext cx="1226712" cy="122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01" y="4128499"/>
            <a:ext cx="930498" cy="93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015423" y="2918111"/>
            <a:ext cx="1033529" cy="838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984505" y="4217019"/>
            <a:ext cx="1033529" cy="838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9385169" y="3399736"/>
            <a:ext cx="1033529" cy="838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651001" y="4820282"/>
            <a:ext cx="1864988" cy="15133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8775965" y="4493431"/>
            <a:ext cx="1580157" cy="1504042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698337" y="0"/>
            <a:ext cx="3918202" cy="2283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4472C4"/>
                </a:solidFill>
                <a:latin typeface="UTM Cookies" panose="02040603050506020204" pitchFamily="18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2044" y="-229930"/>
            <a:ext cx="3299854" cy="36287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4962184" y="420071"/>
            <a:ext cx="1308710" cy="1491818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3237" y="388766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975720" y="3690214"/>
            <a:ext cx="1033529" cy="838669"/>
          </a:xfrm>
          <a:prstGeom prst="rect">
            <a:avLst/>
          </a:prstGeom>
        </p:spPr>
      </p:pic>
      <p:pic>
        <p:nvPicPr>
          <p:cNvPr id="18" name="Hình ảnh 10">
            <a:extLst>
              <a:ext uri="{FF2B5EF4-FFF2-40B4-BE49-F238E27FC236}">
                <a16:creationId xmlns:a16="http://schemas.microsoft.com/office/drawing/2014/main" id="{A41B2F05-FB24-4825-98A6-78B81B2C8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1829" y="2458698"/>
            <a:ext cx="1585297" cy="158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6811295-3948-0086-DFC4-D4C4DC99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08" r="62480" b="33776"/>
          <a:stretch/>
        </p:blipFill>
        <p:spPr>
          <a:xfrm>
            <a:off x="5762582" y="1498904"/>
            <a:ext cx="1964866" cy="931317"/>
          </a:xfrm>
          <a:prstGeom prst="ellipse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24AEC0-7B15-ABC9-87AE-D8B317BD3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11" r="54944" b="25590"/>
          <a:stretch/>
        </p:blipFill>
        <p:spPr>
          <a:xfrm>
            <a:off x="3280957" y="230476"/>
            <a:ext cx="3003049" cy="20207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E4D9314E-3E35-93F1-F7A0-014DB8B72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44" b="26151"/>
          <a:stretch/>
        </p:blipFill>
        <p:spPr>
          <a:xfrm>
            <a:off x="5394154" y="1226696"/>
            <a:ext cx="3518774" cy="2640530"/>
          </a:xfrm>
          <a:prstGeom prst="rect">
            <a:avLst/>
          </a:prstGeom>
        </p:spPr>
      </p:pic>
      <p:pic>
        <p:nvPicPr>
          <p:cNvPr id="53" name="Picture 16">
            <a:extLst>
              <a:ext uri="{FF2B5EF4-FFF2-40B4-BE49-F238E27FC236}">
                <a16:creationId xmlns:a16="http://schemas.microsoft.com/office/drawing/2014/main" id="{B7EFFC82-26AD-3293-6724-3F5A096C5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472282" flipH="1">
            <a:off x="4222781" y="2197655"/>
            <a:ext cx="1144412" cy="593233"/>
          </a:xfrm>
          <a:prstGeom prst="rect">
            <a:avLst/>
          </a:prstGeom>
          <a:effectLst/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0F06DE-786E-DB2D-D680-C1C20445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4207" b="49295"/>
          <a:stretch/>
        </p:blipFill>
        <p:spPr>
          <a:xfrm rot="154054">
            <a:off x="2714938" y="-179921"/>
            <a:ext cx="1717811" cy="136882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9 1.7284E-6 L -4.16667E-6 1.7284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87972" y="508140"/>
            <a:ext cx="4269347" cy="248240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31253" y="208384"/>
            <a:ext cx="4298324" cy="47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48041" y="222161"/>
            <a:ext cx="4797381" cy="1303985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…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2700" b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09117" y="2074304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63924" y="2074303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09116" y="3642709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363923" y="3642709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5882741" y="-424222"/>
            <a:ext cx="3301019" cy="4475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529671" y="638827"/>
            <a:ext cx="3382716" cy="3719867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505937" y="2066322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360744" y="2042556"/>
            <a:ext cx="2342347" cy="1431970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Cloud 16"/>
          <p:cNvSpPr/>
          <p:nvPr/>
        </p:nvSpPr>
        <p:spPr>
          <a:xfrm>
            <a:off x="540312" y="3650691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4363922" y="3659720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0954" y="2447387"/>
            <a:ext cx="457200" cy="4572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3059903"/>
            <a:ext cx="457200" cy="4572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3672419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98" y="300811"/>
            <a:ext cx="3851454" cy="3081164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6961" y="317751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319279" y="939204"/>
            <a:ext cx="4797381" cy="1303985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+ 50 + 9</a:t>
            </a:r>
          </a:p>
        </p:txBody>
      </p:sp>
      <p:sp>
        <p:nvSpPr>
          <p:cNvPr id="8" name="Cloud 7"/>
          <p:cNvSpPr/>
          <p:nvPr/>
        </p:nvSpPr>
        <p:spPr>
          <a:xfrm>
            <a:off x="179500" y="2954419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549</a:t>
            </a:r>
          </a:p>
        </p:txBody>
      </p:sp>
      <p:sp>
        <p:nvSpPr>
          <p:cNvPr id="13" name="Cloud 12"/>
          <p:cNvSpPr/>
          <p:nvPr/>
        </p:nvSpPr>
        <p:spPr>
          <a:xfrm>
            <a:off x="3400826" y="2964116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459</a:t>
            </a:r>
          </a:p>
        </p:txBody>
      </p:sp>
      <p:sp>
        <p:nvSpPr>
          <p:cNvPr id="14" name="Cloud 13"/>
          <p:cNvSpPr/>
          <p:nvPr/>
        </p:nvSpPr>
        <p:spPr>
          <a:xfrm>
            <a:off x="6622152" y="2964117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5653021" y="321760"/>
            <a:ext cx="3490979" cy="3392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198589" y="126785"/>
            <a:ext cx="3382716" cy="3719867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9500" y="2923510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549</a:t>
            </a:r>
          </a:p>
        </p:txBody>
      </p:sp>
      <p:sp>
        <p:nvSpPr>
          <p:cNvPr id="21" name="Cloud 20"/>
          <p:cNvSpPr/>
          <p:nvPr/>
        </p:nvSpPr>
        <p:spPr>
          <a:xfrm>
            <a:off x="3389347" y="2999479"/>
            <a:ext cx="2342347" cy="1431970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459</a:t>
            </a:r>
          </a:p>
        </p:txBody>
      </p:sp>
      <p:sp>
        <p:nvSpPr>
          <p:cNvPr id="22" name="Cloud 21"/>
          <p:cNvSpPr/>
          <p:nvPr/>
        </p:nvSpPr>
        <p:spPr>
          <a:xfrm>
            <a:off x="6655089" y="2997155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954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0954" y="2447387"/>
            <a:ext cx="457200" cy="4572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3672419"/>
            <a:ext cx="457200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00" y="430376"/>
            <a:ext cx="3851454" cy="3081164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99113" y="36180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48041" y="222161"/>
            <a:ext cx="4797381" cy="1303985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700" b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09117" y="2074304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63924" y="2074303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Cloud 8"/>
          <p:cNvSpPr/>
          <p:nvPr/>
        </p:nvSpPr>
        <p:spPr>
          <a:xfrm>
            <a:off x="509116" y="3642709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363923" y="3642709"/>
            <a:ext cx="2342347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5882741" y="-424222"/>
            <a:ext cx="3301019" cy="4475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529671" y="638827"/>
            <a:ext cx="3382716" cy="3719867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509116" y="2063336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383804" y="2085133"/>
            <a:ext cx="2342347" cy="1431970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Cloud 16"/>
          <p:cNvSpPr/>
          <p:nvPr/>
        </p:nvSpPr>
        <p:spPr>
          <a:xfrm>
            <a:off x="502759" y="3644874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4353810" y="3663999"/>
            <a:ext cx="2342347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0954" y="2447387"/>
            <a:ext cx="457200" cy="4572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3059903"/>
            <a:ext cx="457200" cy="4572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3672419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98" y="300811"/>
            <a:ext cx="3851454" cy="3081164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6961" y="317751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937258" y="241810"/>
            <a:ext cx="4797381" cy="1303985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705</a:t>
            </a:r>
          </a:p>
        </p:txBody>
      </p:sp>
      <p:sp>
        <p:nvSpPr>
          <p:cNvPr id="8" name="Cloud 7"/>
          <p:cNvSpPr/>
          <p:nvPr/>
        </p:nvSpPr>
        <p:spPr>
          <a:xfrm>
            <a:off x="551842" y="2186082"/>
            <a:ext cx="2851610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+ 50  </a:t>
            </a:r>
          </a:p>
        </p:txBody>
      </p:sp>
      <p:sp>
        <p:nvSpPr>
          <p:cNvPr id="13" name="Cloud 12"/>
          <p:cNvSpPr/>
          <p:nvPr/>
        </p:nvSpPr>
        <p:spPr>
          <a:xfrm>
            <a:off x="4210583" y="2162445"/>
            <a:ext cx="3059934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+ 5</a:t>
            </a:r>
          </a:p>
        </p:txBody>
      </p:sp>
      <p:sp>
        <p:nvSpPr>
          <p:cNvPr id="14" name="Cloud 13"/>
          <p:cNvSpPr/>
          <p:nvPr/>
        </p:nvSpPr>
        <p:spPr>
          <a:xfrm>
            <a:off x="1534804" y="3605882"/>
            <a:ext cx="4040848" cy="14319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+ 50 + 5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5994791" y="126785"/>
            <a:ext cx="2919983" cy="28380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198589" y="126785"/>
            <a:ext cx="3382716" cy="3719867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549848" y="2172385"/>
            <a:ext cx="2851610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+ 50  </a:t>
            </a:r>
          </a:p>
        </p:txBody>
      </p:sp>
      <p:sp>
        <p:nvSpPr>
          <p:cNvPr id="21" name="Cloud 20"/>
          <p:cNvSpPr/>
          <p:nvPr/>
        </p:nvSpPr>
        <p:spPr>
          <a:xfrm>
            <a:off x="4204672" y="2161179"/>
            <a:ext cx="3059934" cy="1431970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+ 5</a:t>
            </a:r>
          </a:p>
        </p:txBody>
      </p:sp>
      <p:sp>
        <p:nvSpPr>
          <p:cNvPr id="22" name="Cloud 21"/>
          <p:cNvSpPr/>
          <p:nvPr/>
        </p:nvSpPr>
        <p:spPr>
          <a:xfrm>
            <a:off x="1534804" y="3628816"/>
            <a:ext cx="4040848" cy="14319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+ 50 + 5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0954" y="2447387"/>
            <a:ext cx="457200" cy="4572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5912" y="3672419"/>
            <a:ext cx="457200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79" y="446136"/>
            <a:ext cx="3851454" cy="3081164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99113" y="36180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0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2871 L 0.03125 -0.02871 C 0.04583 -0.02871 0.06232 -0.04013 0.07708 -0.04167 C 0.08802 -0.04167 0.10816 -0.03118 0.11753 -0.03118 C 0.13003 -0.03118 0.14305 -0.03426 0.16684 -0.03426 L 0.18333 -0.16204 L 0.20173 -0.00772 L 0.22361 -0.02871 L 0.24201 -0.03426 L 0.28594 -0.02932 C 0.30625 -0.03179 0.32274 -0.0426 0.34271 -0.04692 C 0.35017 -0.04753 0.36666 -0.04846 0.3776 -0.04692 C 0.38854 -0.04506 0.39791 -0.03364 0.40139 -0.03272 C 0.40694 -0.02932 0.41979 -0.03272 0.42691 -0.03118 L 0.43837 -0.02871 L 0.45833 -0.02871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77274" y="807252"/>
            <a:ext cx="4298324" cy="4726732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3940936" y="1291912"/>
            <a:ext cx="4936364" cy="255967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4533900" y="3429000"/>
            <a:ext cx="3333750" cy="8001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2876349" y="-71624"/>
            <a:ext cx="7168357" cy="357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Tạm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Biệt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Hẹn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Gặp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Lại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E1650AC-0FF2-63BE-4313-84964DB5EF73}"/>
              </a:ext>
            </a:extLst>
          </p:cNvPr>
          <p:cNvSpPr/>
          <p:nvPr/>
        </p:nvSpPr>
        <p:spPr>
          <a:xfrm>
            <a:off x="1984828" y="527050"/>
            <a:ext cx="6999514" cy="4089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1915563-955B-FA33-AEC7-1DF495C1F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8" t="50035" r="15238"/>
          <a:stretch/>
        </p:blipFill>
        <p:spPr>
          <a:xfrm>
            <a:off x="460283" y="2250513"/>
            <a:ext cx="5082797" cy="2616200"/>
          </a:xfrm>
          <a:prstGeom prst="ellipse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18C7B452-3CD9-594E-BBDF-B92173BDE071}"/>
              </a:ext>
            </a:extLst>
          </p:cNvPr>
          <p:cNvGrpSpPr/>
          <p:nvPr/>
        </p:nvGrpSpPr>
        <p:grpSpPr>
          <a:xfrm>
            <a:off x="2343841" y="655368"/>
            <a:ext cx="2933705" cy="1966486"/>
            <a:chOff x="2039023" y="0"/>
            <a:chExt cx="3707963" cy="2295974"/>
          </a:xfrm>
        </p:grpSpPr>
        <p:grpSp>
          <p:nvGrpSpPr>
            <p:cNvPr id="24" name="Google Shape;258;p6">
              <a:extLst>
                <a:ext uri="{FF2B5EF4-FFF2-40B4-BE49-F238E27FC236}">
                  <a16:creationId xmlns:a16="http://schemas.microsoft.com/office/drawing/2014/main" id="{C18AC66D-D091-F467-F9DE-15B99E9C09D4}"/>
                </a:ext>
              </a:extLst>
            </p:cNvPr>
            <p:cNvGrpSpPr/>
            <p:nvPr/>
          </p:nvGrpSpPr>
          <p:grpSpPr>
            <a:xfrm flipH="1">
              <a:off x="2039023" y="0"/>
              <a:ext cx="3707963" cy="2295974"/>
              <a:chOff x="4220" y="1979"/>
              <a:chExt cx="883" cy="781"/>
            </a:xfrm>
          </p:grpSpPr>
          <p:sp>
            <p:nvSpPr>
              <p:cNvPr id="26" name="Google Shape;259;p6">
                <a:extLst>
                  <a:ext uri="{FF2B5EF4-FFF2-40B4-BE49-F238E27FC236}">
                    <a16:creationId xmlns:a16="http://schemas.microsoft.com/office/drawing/2014/main" id="{722D8742-1F65-B201-0135-F539EE520465}"/>
                  </a:ext>
                </a:extLst>
              </p:cNvPr>
              <p:cNvSpPr/>
              <p:nvPr/>
            </p:nvSpPr>
            <p:spPr>
              <a:xfrm>
                <a:off x="4351" y="2163"/>
                <a:ext cx="752" cy="597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06" extrusionOk="0">
                    <a:moveTo>
                      <a:pt x="508" y="116"/>
                    </a:moveTo>
                    <a:cubicBezTo>
                      <a:pt x="507" y="108"/>
                      <a:pt x="506" y="100"/>
                      <a:pt x="505" y="94"/>
                    </a:cubicBezTo>
                    <a:cubicBezTo>
                      <a:pt x="504" y="88"/>
                      <a:pt x="503" y="82"/>
                      <a:pt x="501" y="77"/>
                    </a:cubicBezTo>
                    <a:cubicBezTo>
                      <a:pt x="500" y="72"/>
                      <a:pt x="498" y="67"/>
                      <a:pt x="495" y="63"/>
                    </a:cubicBezTo>
                    <a:cubicBezTo>
                      <a:pt x="493" y="59"/>
                      <a:pt x="490" y="55"/>
                      <a:pt x="486" y="51"/>
                    </a:cubicBezTo>
                    <a:cubicBezTo>
                      <a:pt x="483" y="48"/>
                      <a:pt x="479" y="45"/>
                      <a:pt x="475" y="42"/>
                    </a:cubicBezTo>
                    <a:cubicBezTo>
                      <a:pt x="470" y="40"/>
                      <a:pt x="466" y="37"/>
                      <a:pt x="460" y="35"/>
                    </a:cubicBezTo>
                    <a:cubicBezTo>
                      <a:pt x="457" y="34"/>
                      <a:pt x="454" y="33"/>
                      <a:pt x="450" y="33"/>
                    </a:cubicBezTo>
                    <a:cubicBezTo>
                      <a:pt x="447" y="32"/>
                      <a:pt x="443" y="31"/>
                      <a:pt x="438" y="30"/>
                    </a:cubicBezTo>
                    <a:cubicBezTo>
                      <a:pt x="431" y="28"/>
                      <a:pt x="423" y="27"/>
                      <a:pt x="415" y="25"/>
                    </a:cubicBezTo>
                    <a:cubicBezTo>
                      <a:pt x="399" y="23"/>
                      <a:pt x="382" y="22"/>
                      <a:pt x="367" y="20"/>
                    </a:cubicBezTo>
                    <a:cubicBezTo>
                      <a:pt x="359" y="19"/>
                      <a:pt x="352" y="19"/>
                      <a:pt x="344" y="18"/>
                    </a:cubicBezTo>
                    <a:cubicBezTo>
                      <a:pt x="337" y="17"/>
                      <a:pt x="330" y="16"/>
                      <a:pt x="324" y="16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07" y="14"/>
                      <a:pt x="307" y="14"/>
                      <a:pt x="307" y="14"/>
                    </a:cubicBezTo>
                    <a:cubicBezTo>
                      <a:pt x="294" y="12"/>
                      <a:pt x="281" y="11"/>
                      <a:pt x="268" y="10"/>
                    </a:cubicBezTo>
                    <a:cubicBezTo>
                      <a:pt x="240" y="7"/>
                      <a:pt x="203" y="3"/>
                      <a:pt x="166" y="1"/>
                    </a:cubicBezTo>
                    <a:cubicBezTo>
                      <a:pt x="150" y="1"/>
                      <a:pt x="134" y="0"/>
                      <a:pt x="119" y="0"/>
                    </a:cubicBezTo>
                    <a:cubicBezTo>
                      <a:pt x="118" y="0"/>
                      <a:pt x="117" y="0"/>
                      <a:pt x="116" y="0"/>
                    </a:cubicBezTo>
                    <a:cubicBezTo>
                      <a:pt x="104" y="0"/>
                      <a:pt x="94" y="1"/>
                      <a:pt x="85" y="1"/>
                    </a:cubicBezTo>
                    <a:cubicBezTo>
                      <a:pt x="73" y="2"/>
                      <a:pt x="64" y="4"/>
                      <a:pt x="55" y="7"/>
                    </a:cubicBezTo>
                    <a:cubicBezTo>
                      <a:pt x="45" y="9"/>
                      <a:pt x="36" y="13"/>
                      <a:pt x="28" y="19"/>
                    </a:cubicBezTo>
                    <a:cubicBezTo>
                      <a:pt x="25" y="21"/>
                      <a:pt x="21" y="24"/>
                      <a:pt x="18" y="28"/>
                    </a:cubicBezTo>
                    <a:cubicBezTo>
                      <a:pt x="15" y="31"/>
                      <a:pt x="12" y="35"/>
                      <a:pt x="10" y="40"/>
                    </a:cubicBezTo>
                    <a:cubicBezTo>
                      <a:pt x="8" y="44"/>
                      <a:pt x="6" y="49"/>
                      <a:pt x="4" y="55"/>
                    </a:cubicBezTo>
                    <a:cubicBezTo>
                      <a:pt x="4" y="57"/>
                      <a:pt x="3" y="60"/>
                      <a:pt x="3" y="63"/>
                    </a:cubicBezTo>
                    <a:cubicBezTo>
                      <a:pt x="2" y="67"/>
                      <a:pt x="2" y="71"/>
                      <a:pt x="1" y="75"/>
                    </a:cubicBezTo>
                    <a:cubicBezTo>
                      <a:pt x="0" y="89"/>
                      <a:pt x="0" y="104"/>
                      <a:pt x="1" y="121"/>
                    </a:cubicBezTo>
                    <a:cubicBezTo>
                      <a:pt x="2" y="136"/>
                      <a:pt x="5" y="151"/>
                      <a:pt x="8" y="168"/>
                    </a:cubicBezTo>
                    <a:cubicBezTo>
                      <a:pt x="11" y="182"/>
                      <a:pt x="14" y="196"/>
                      <a:pt x="19" y="214"/>
                    </a:cubicBezTo>
                    <a:cubicBezTo>
                      <a:pt x="21" y="225"/>
                      <a:pt x="24" y="235"/>
                      <a:pt x="27" y="246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1" y="260"/>
                      <a:pt x="32" y="264"/>
                      <a:pt x="33" y="268"/>
                    </a:cubicBezTo>
                    <a:cubicBezTo>
                      <a:pt x="37" y="283"/>
                      <a:pt x="42" y="299"/>
                      <a:pt x="47" y="314"/>
                    </a:cubicBezTo>
                    <a:cubicBezTo>
                      <a:pt x="51" y="324"/>
                      <a:pt x="55" y="333"/>
                      <a:pt x="60" y="340"/>
                    </a:cubicBezTo>
                    <a:cubicBezTo>
                      <a:pt x="64" y="349"/>
                      <a:pt x="70" y="356"/>
                      <a:pt x="76" y="362"/>
                    </a:cubicBezTo>
                    <a:cubicBezTo>
                      <a:pt x="79" y="366"/>
                      <a:pt x="83" y="368"/>
                      <a:pt x="86" y="371"/>
                    </a:cubicBezTo>
                    <a:cubicBezTo>
                      <a:pt x="90" y="373"/>
                      <a:pt x="94" y="375"/>
                      <a:pt x="98" y="377"/>
                    </a:cubicBezTo>
                    <a:cubicBezTo>
                      <a:pt x="106" y="380"/>
                      <a:pt x="115" y="382"/>
                      <a:pt x="124" y="382"/>
                    </a:cubicBezTo>
                    <a:cubicBezTo>
                      <a:pt x="125" y="382"/>
                      <a:pt x="126" y="382"/>
                      <a:pt x="128" y="382"/>
                    </a:cubicBezTo>
                    <a:cubicBezTo>
                      <a:pt x="131" y="382"/>
                      <a:pt x="134" y="381"/>
                      <a:pt x="138" y="381"/>
                    </a:cubicBezTo>
                    <a:cubicBezTo>
                      <a:pt x="141" y="380"/>
                      <a:pt x="145" y="380"/>
                      <a:pt x="150" y="379"/>
                    </a:cubicBezTo>
                    <a:cubicBezTo>
                      <a:pt x="157" y="378"/>
                      <a:pt x="165" y="377"/>
                      <a:pt x="173" y="374"/>
                    </a:cubicBezTo>
                    <a:cubicBezTo>
                      <a:pt x="187" y="371"/>
                      <a:pt x="202" y="367"/>
                      <a:pt x="220" y="360"/>
                    </a:cubicBezTo>
                    <a:cubicBezTo>
                      <a:pt x="230" y="357"/>
                      <a:pt x="240" y="353"/>
                      <a:pt x="249" y="350"/>
                    </a:cubicBezTo>
                    <a:cubicBezTo>
                      <a:pt x="259" y="346"/>
                      <a:pt x="269" y="343"/>
                      <a:pt x="279" y="339"/>
                    </a:cubicBezTo>
                    <a:cubicBezTo>
                      <a:pt x="284" y="337"/>
                      <a:pt x="284" y="337"/>
                      <a:pt x="284" y="337"/>
                    </a:cubicBezTo>
                    <a:cubicBezTo>
                      <a:pt x="302" y="331"/>
                      <a:pt x="321" y="324"/>
                      <a:pt x="339" y="317"/>
                    </a:cubicBezTo>
                    <a:cubicBezTo>
                      <a:pt x="340" y="317"/>
                      <a:pt x="341" y="318"/>
                      <a:pt x="342" y="319"/>
                    </a:cubicBezTo>
                    <a:cubicBezTo>
                      <a:pt x="346" y="321"/>
                      <a:pt x="349" y="324"/>
                      <a:pt x="352" y="327"/>
                    </a:cubicBezTo>
                    <a:cubicBezTo>
                      <a:pt x="355" y="331"/>
                      <a:pt x="357" y="334"/>
                      <a:pt x="359" y="338"/>
                    </a:cubicBezTo>
                    <a:cubicBezTo>
                      <a:pt x="359" y="337"/>
                      <a:pt x="359" y="337"/>
                      <a:pt x="359" y="337"/>
                    </a:cubicBezTo>
                    <a:cubicBezTo>
                      <a:pt x="361" y="341"/>
                      <a:pt x="363" y="345"/>
                      <a:pt x="363" y="349"/>
                    </a:cubicBezTo>
                    <a:cubicBezTo>
                      <a:pt x="364" y="353"/>
                      <a:pt x="365" y="358"/>
                      <a:pt x="364" y="362"/>
                    </a:cubicBezTo>
                    <a:cubicBezTo>
                      <a:pt x="364" y="367"/>
                      <a:pt x="363" y="371"/>
                      <a:pt x="362" y="376"/>
                    </a:cubicBezTo>
                    <a:cubicBezTo>
                      <a:pt x="360" y="381"/>
                      <a:pt x="358" y="385"/>
                      <a:pt x="355" y="389"/>
                    </a:cubicBezTo>
                    <a:cubicBezTo>
                      <a:pt x="352" y="394"/>
                      <a:pt x="349" y="397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4" y="402"/>
                      <a:pt x="344" y="402"/>
                      <a:pt x="344" y="402"/>
                    </a:cubicBezTo>
                    <a:cubicBezTo>
                      <a:pt x="344" y="402"/>
                      <a:pt x="344" y="402"/>
                      <a:pt x="344" y="403"/>
                    </a:cubicBezTo>
                    <a:cubicBezTo>
                      <a:pt x="343" y="404"/>
                      <a:pt x="343" y="404"/>
                      <a:pt x="343" y="404"/>
                    </a:cubicBezTo>
                    <a:cubicBezTo>
                      <a:pt x="343" y="405"/>
                      <a:pt x="343" y="405"/>
                      <a:pt x="344" y="406"/>
                    </a:cubicBezTo>
                    <a:cubicBezTo>
                      <a:pt x="344" y="406"/>
                      <a:pt x="344" y="406"/>
                      <a:pt x="345" y="406"/>
                    </a:cubicBezTo>
                    <a:cubicBezTo>
                      <a:pt x="358" y="406"/>
                      <a:pt x="373" y="402"/>
                      <a:pt x="387" y="395"/>
                    </a:cubicBezTo>
                    <a:cubicBezTo>
                      <a:pt x="394" y="391"/>
                      <a:pt x="401" y="387"/>
                      <a:pt x="407" y="381"/>
                    </a:cubicBezTo>
                    <a:cubicBezTo>
                      <a:pt x="414" y="377"/>
                      <a:pt x="419" y="371"/>
                      <a:pt x="425" y="365"/>
                    </a:cubicBezTo>
                    <a:cubicBezTo>
                      <a:pt x="433" y="354"/>
                      <a:pt x="439" y="343"/>
                      <a:pt x="443" y="332"/>
                    </a:cubicBezTo>
                    <a:cubicBezTo>
                      <a:pt x="444" y="326"/>
                      <a:pt x="445" y="320"/>
                      <a:pt x="445" y="314"/>
                    </a:cubicBezTo>
                    <a:cubicBezTo>
                      <a:pt x="445" y="311"/>
                      <a:pt x="445" y="307"/>
                      <a:pt x="444" y="304"/>
                    </a:cubicBezTo>
                    <a:cubicBezTo>
                      <a:pt x="444" y="302"/>
                      <a:pt x="444" y="301"/>
                      <a:pt x="443" y="299"/>
                    </a:cubicBezTo>
                    <a:cubicBezTo>
                      <a:pt x="443" y="297"/>
                      <a:pt x="442" y="295"/>
                      <a:pt x="441" y="294"/>
                    </a:cubicBezTo>
                    <a:cubicBezTo>
                      <a:pt x="444" y="292"/>
                      <a:pt x="447" y="291"/>
                      <a:pt x="450" y="289"/>
                    </a:cubicBezTo>
                    <a:cubicBezTo>
                      <a:pt x="458" y="286"/>
                      <a:pt x="467" y="282"/>
                      <a:pt x="474" y="277"/>
                    </a:cubicBezTo>
                    <a:cubicBezTo>
                      <a:pt x="480" y="274"/>
                      <a:pt x="485" y="270"/>
                      <a:pt x="489" y="266"/>
                    </a:cubicBezTo>
                    <a:cubicBezTo>
                      <a:pt x="493" y="262"/>
                      <a:pt x="496" y="257"/>
                      <a:pt x="499" y="250"/>
                    </a:cubicBezTo>
                    <a:cubicBezTo>
                      <a:pt x="504" y="239"/>
                      <a:pt x="506" y="227"/>
                      <a:pt x="508" y="212"/>
                    </a:cubicBezTo>
                    <a:cubicBezTo>
                      <a:pt x="510" y="197"/>
                      <a:pt x="510" y="181"/>
                      <a:pt x="511" y="164"/>
                    </a:cubicBezTo>
                    <a:cubicBezTo>
                      <a:pt x="511" y="148"/>
                      <a:pt x="510" y="132"/>
                      <a:pt x="508" y="116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7" name="Google Shape;260;p6">
                <a:extLst>
                  <a:ext uri="{FF2B5EF4-FFF2-40B4-BE49-F238E27FC236}">
                    <a16:creationId xmlns:a16="http://schemas.microsoft.com/office/drawing/2014/main" id="{495F6BB7-6960-D765-FA56-C3BF6B392441}"/>
                  </a:ext>
                </a:extLst>
              </p:cNvPr>
              <p:cNvSpPr/>
              <p:nvPr/>
            </p:nvSpPr>
            <p:spPr>
              <a:xfrm>
                <a:off x="4337" y="1979"/>
                <a:ext cx="73" cy="131"/>
              </a:xfrm>
              <a:custGeom>
                <a:avLst/>
                <a:gdLst/>
                <a:ahLst/>
                <a:cxnLst/>
                <a:rect l="l" t="t" r="r" b="b"/>
                <a:pathLst>
                  <a:path w="50" h="89" extrusionOk="0">
                    <a:moveTo>
                      <a:pt x="11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4" y="4"/>
                      <a:pt x="2" y="6"/>
                      <a:pt x="1" y="8"/>
                    </a:cubicBezTo>
                    <a:cubicBezTo>
                      <a:pt x="1" y="10"/>
                      <a:pt x="0" y="12"/>
                      <a:pt x="0" y="14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1" y="24"/>
                      <a:pt x="2" y="27"/>
                      <a:pt x="3" y="29"/>
                    </a:cubicBezTo>
                    <a:cubicBezTo>
                      <a:pt x="5" y="35"/>
                      <a:pt x="8" y="40"/>
                      <a:pt x="12" y="46"/>
                    </a:cubicBezTo>
                    <a:cubicBezTo>
                      <a:pt x="15" y="51"/>
                      <a:pt x="19" y="56"/>
                      <a:pt x="24" y="62"/>
                    </a:cubicBezTo>
                    <a:cubicBezTo>
                      <a:pt x="28" y="67"/>
                      <a:pt x="31" y="72"/>
                      <a:pt x="36" y="76"/>
                    </a:cubicBezTo>
                    <a:cubicBezTo>
                      <a:pt x="40" y="81"/>
                      <a:pt x="44" y="85"/>
                      <a:pt x="47" y="88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7"/>
                      <a:pt x="50" y="87"/>
                      <a:pt x="50" y="86"/>
                    </a:cubicBezTo>
                    <a:cubicBezTo>
                      <a:pt x="49" y="81"/>
                      <a:pt x="48" y="76"/>
                      <a:pt x="47" y="70"/>
                    </a:cubicBezTo>
                    <a:cubicBezTo>
                      <a:pt x="46" y="68"/>
                      <a:pt x="46" y="67"/>
                      <a:pt x="45" y="65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4" y="60"/>
                      <a:pt x="43" y="57"/>
                      <a:pt x="42" y="53"/>
                    </a:cubicBezTo>
                    <a:cubicBezTo>
                      <a:pt x="38" y="40"/>
                      <a:pt x="34" y="30"/>
                      <a:pt x="30" y="21"/>
                    </a:cubicBezTo>
                    <a:cubicBezTo>
                      <a:pt x="28" y="17"/>
                      <a:pt x="26" y="12"/>
                      <a:pt x="23" y="8"/>
                    </a:cubicBezTo>
                    <a:cubicBezTo>
                      <a:pt x="21" y="6"/>
                      <a:pt x="20" y="4"/>
                      <a:pt x="18" y="3"/>
                    </a:cubicBezTo>
                    <a:cubicBezTo>
                      <a:pt x="17" y="2"/>
                      <a:pt x="16" y="1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8" name="Google Shape;261;p6">
                <a:extLst>
                  <a:ext uri="{FF2B5EF4-FFF2-40B4-BE49-F238E27FC236}">
                    <a16:creationId xmlns:a16="http://schemas.microsoft.com/office/drawing/2014/main" id="{4998DEA4-849F-27E4-100E-C00633444318}"/>
                  </a:ext>
                </a:extLst>
              </p:cNvPr>
              <p:cNvSpPr/>
              <p:nvPr/>
            </p:nvSpPr>
            <p:spPr>
              <a:xfrm>
                <a:off x="4298" y="2063"/>
                <a:ext cx="84" cy="60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9" y="0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6"/>
                      <a:pt x="0" y="7"/>
                      <a:pt x="0" y="9"/>
                    </a:cubicBezTo>
                    <a:cubicBezTo>
                      <a:pt x="0" y="10"/>
                      <a:pt x="0" y="12"/>
                      <a:pt x="2" y="14"/>
                    </a:cubicBezTo>
                    <a:cubicBezTo>
                      <a:pt x="3" y="15"/>
                      <a:pt x="4" y="17"/>
                      <a:pt x="6" y="18"/>
                    </a:cubicBezTo>
                    <a:cubicBezTo>
                      <a:pt x="7" y="19"/>
                      <a:pt x="9" y="21"/>
                      <a:pt x="11" y="22"/>
                    </a:cubicBezTo>
                    <a:cubicBezTo>
                      <a:pt x="15" y="25"/>
                      <a:pt x="20" y="27"/>
                      <a:pt x="26" y="30"/>
                    </a:cubicBezTo>
                    <a:cubicBezTo>
                      <a:pt x="31" y="32"/>
                      <a:pt x="36" y="34"/>
                      <a:pt x="41" y="36"/>
                    </a:cubicBezTo>
                    <a:cubicBezTo>
                      <a:pt x="44" y="37"/>
                      <a:pt x="47" y="38"/>
                      <a:pt x="50" y="39"/>
                    </a:cubicBezTo>
                    <a:cubicBezTo>
                      <a:pt x="51" y="40"/>
                      <a:pt x="53" y="40"/>
                      <a:pt x="54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6" y="41"/>
                      <a:pt x="56" y="40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38"/>
                      <a:pt x="57" y="38"/>
                      <a:pt x="56" y="37"/>
                    </a:cubicBezTo>
                    <a:cubicBezTo>
                      <a:pt x="52" y="33"/>
                      <a:pt x="47" y="28"/>
                      <a:pt x="42" y="22"/>
                    </a:cubicBezTo>
                    <a:cubicBezTo>
                      <a:pt x="37" y="17"/>
                      <a:pt x="32" y="12"/>
                      <a:pt x="28" y="9"/>
                    </a:cubicBezTo>
                    <a:cubicBezTo>
                      <a:pt x="25" y="7"/>
                      <a:pt x="22" y="5"/>
                      <a:pt x="20" y="3"/>
                    </a:cubicBezTo>
                    <a:cubicBezTo>
                      <a:pt x="17" y="2"/>
                      <a:pt x="15" y="1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9" name="Google Shape;262;p6">
                <a:extLst>
                  <a:ext uri="{FF2B5EF4-FFF2-40B4-BE49-F238E27FC236}">
                    <a16:creationId xmlns:a16="http://schemas.microsoft.com/office/drawing/2014/main" id="{DFB9F0E8-55D9-B0E6-6BAE-D9F6DFF08F50}"/>
                  </a:ext>
                </a:extLst>
              </p:cNvPr>
              <p:cNvSpPr/>
              <p:nvPr/>
            </p:nvSpPr>
            <p:spPr>
              <a:xfrm>
                <a:off x="4220" y="2123"/>
                <a:ext cx="136" cy="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28" extrusionOk="0">
                    <a:moveTo>
                      <a:pt x="14" y="0"/>
                    </a:moveTo>
                    <a:cubicBezTo>
                      <a:pt x="13" y="0"/>
                      <a:pt x="12" y="0"/>
                      <a:pt x="10" y="0"/>
                    </a:cubicBezTo>
                    <a:cubicBezTo>
                      <a:pt x="6" y="1"/>
                      <a:pt x="3" y="2"/>
                      <a:pt x="1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0"/>
                      <a:pt x="0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4" y="18"/>
                      <a:pt x="7" y="20"/>
                      <a:pt x="12" y="23"/>
                    </a:cubicBezTo>
                    <a:cubicBezTo>
                      <a:pt x="14" y="24"/>
                      <a:pt x="17" y="24"/>
                      <a:pt x="20" y="25"/>
                    </a:cubicBezTo>
                    <a:cubicBezTo>
                      <a:pt x="22" y="26"/>
                      <a:pt x="25" y="26"/>
                      <a:pt x="28" y="27"/>
                    </a:cubicBezTo>
                    <a:cubicBezTo>
                      <a:pt x="34" y="28"/>
                      <a:pt x="40" y="28"/>
                      <a:pt x="48" y="28"/>
                    </a:cubicBezTo>
                    <a:cubicBezTo>
                      <a:pt x="54" y="28"/>
                      <a:pt x="61" y="28"/>
                      <a:pt x="67" y="27"/>
                    </a:cubicBezTo>
                    <a:cubicBezTo>
                      <a:pt x="74" y="27"/>
                      <a:pt x="79" y="26"/>
                      <a:pt x="84" y="25"/>
                    </a:cubicBezTo>
                    <a:cubicBezTo>
                      <a:pt x="86" y="25"/>
                      <a:pt x="88" y="24"/>
                      <a:pt x="90" y="23"/>
                    </a:cubicBezTo>
                    <a:cubicBezTo>
                      <a:pt x="91" y="23"/>
                      <a:pt x="91" y="23"/>
                      <a:pt x="92" y="23"/>
                    </a:cubicBezTo>
                    <a:cubicBezTo>
                      <a:pt x="92" y="22"/>
                      <a:pt x="92" y="22"/>
                      <a:pt x="92" y="21"/>
                    </a:cubicBezTo>
                    <a:cubicBezTo>
                      <a:pt x="92" y="21"/>
                      <a:pt x="92" y="21"/>
                      <a:pt x="91" y="20"/>
                    </a:cubicBezTo>
                    <a:cubicBezTo>
                      <a:pt x="91" y="20"/>
                      <a:pt x="91" y="20"/>
                      <a:pt x="90" y="19"/>
                    </a:cubicBezTo>
                    <a:cubicBezTo>
                      <a:pt x="85" y="18"/>
                      <a:pt x="80" y="16"/>
                      <a:pt x="75" y="14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5" y="11"/>
                      <a:pt x="61" y="10"/>
                      <a:pt x="57" y="9"/>
                    </a:cubicBezTo>
                    <a:cubicBezTo>
                      <a:pt x="51" y="7"/>
                      <a:pt x="46" y="6"/>
                      <a:pt x="41" y="4"/>
                    </a:cubicBezTo>
                    <a:cubicBezTo>
                      <a:pt x="35" y="3"/>
                      <a:pt x="29" y="2"/>
                      <a:pt x="24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" name="Google Shape;263;p6">
                <a:extLst>
                  <a:ext uri="{FF2B5EF4-FFF2-40B4-BE49-F238E27FC236}">
                    <a16:creationId xmlns:a16="http://schemas.microsoft.com/office/drawing/2014/main" id="{C04952C3-F24F-1EA3-5824-DBCCC3178A82}"/>
                  </a:ext>
                </a:extLst>
              </p:cNvPr>
              <p:cNvSpPr/>
              <p:nvPr/>
            </p:nvSpPr>
            <p:spPr>
              <a:xfrm>
                <a:off x="4905" y="2557"/>
                <a:ext cx="77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52" h="92" extrusionOk="0">
                    <a:moveTo>
                      <a:pt x="13" y="78"/>
                    </a:moveTo>
                    <a:cubicBezTo>
                      <a:pt x="14" y="78"/>
                      <a:pt x="14" y="78"/>
                      <a:pt x="14" y="78"/>
                    </a:cubicBezTo>
                    <a:cubicBezTo>
                      <a:pt x="13" y="78"/>
                      <a:pt x="13" y="78"/>
                      <a:pt x="13" y="78"/>
                    </a:cubicBezTo>
                    <a:moveTo>
                      <a:pt x="43" y="0"/>
                    </a:moveTo>
                    <a:cubicBezTo>
                      <a:pt x="42" y="0"/>
                      <a:pt x="40" y="0"/>
                      <a:pt x="39" y="1"/>
                    </a:cubicBezTo>
                    <a:cubicBezTo>
                      <a:pt x="37" y="2"/>
                      <a:pt x="36" y="4"/>
                      <a:pt x="36" y="6"/>
                    </a:cubicBezTo>
                    <a:cubicBezTo>
                      <a:pt x="36" y="11"/>
                      <a:pt x="36" y="16"/>
                      <a:pt x="36" y="21"/>
                    </a:cubicBezTo>
                    <a:cubicBezTo>
                      <a:pt x="36" y="26"/>
                      <a:pt x="35" y="31"/>
                      <a:pt x="34" y="36"/>
                    </a:cubicBezTo>
                    <a:cubicBezTo>
                      <a:pt x="32" y="45"/>
                      <a:pt x="29" y="53"/>
                      <a:pt x="25" y="62"/>
                    </a:cubicBezTo>
                    <a:cubicBezTo>
                      <a:pt x="23" y="65"/>
                      <a:pt x="22" y="67"/>
                      <a:pt x="20" y="70"/>
                    </a:cubicBezTo>
                    <a:cubicBezTo>
                      <a:pt x="18" y="73"/>
                      <a:pt x="16" y="75"/>
                      <a:pt x="14" y="78"/>
                    </a:cubicBezTo>
                    <a:cubicBezTo>
                      <a:pt x="11" y="81"/>
                      <a:pt x="7" y="83"/>
                      <a:pt x="4" y="86"/>
                    </a:cubicBezTo>
                    <a:cubicBezTo>
                      <a:pt x="3" y="86"/>
                      <a:pt x="3" y="86"/>
                      <a:pt x="2" y="87"/>
                    </a:cubicBezTo>
                    <a:cubicBezTo>
                      <a:pt x="1" y="87"/>
                      <a:pt x="0" y="89"/>
                      <a:pt x="1" y="91"/>
                    </a:cubicBezTo>
                    <a:cubicBezTo>
                      <a:pt x="1" y="92"/>
                      <a:pt x="3" y="92"/>
                      <a:pt x="4" y="92"/>
                    </a:cubicBezTo>
                    <a:cubicBezTo>
                      <a:pt x="4" y="92"/>
                      <a:pt x="4" y="92"/>
                      <a:pt x="5" y="92"/>
                    </a:cubicBezTo>
                    <a:cubicBezTo>
                      <a:pt x="8" y="90"/>
                      <a:pt x="12" y="88"/>
                      <a:pt x="15" y="85"/>
                    </a:cubicBezTo>
                    <a:cubicBezTo>
                      <a:pt x="18" y="83"/>
                      <a:pt x="22" y="80"/>
                      <a:pt x="25" y="77"/>
                    </a:cubicBezTo>
                    <a:cubicBezTo>
                      <a:pt x="28" y="74"/>
                      <a:pt x="31" y="71"/>
                      <a:pt x="34" y="68"/>
                    </a:cubicBezTo>
                    <a:cubicBezTo>
                      <a:pt x="37" y="65"/>
                      <a:pt x="39" y="61"/>
                      <a:pt x="41" y="57"/>
                    </a:cubicBezTo>
                    <a:cubicBezTo>
                      <a:pt x="44" y="54"/>
                      <a:pt x="46" y="50"/>
                      <a:pt x="47" y="46"/>
                    </a:cubicBezTo>
                    <a:cubicBezTo>
                      <a:pt x="49" y="41"/>
                      <a:pt x="50" y="37"/>
                      <a:pt x="51" y="32"/>
                    </a:cubicBezTo>
                    <a:cubicBezTo>
                      <a:pt x="52" y="28"/>
                      <a:pt x="52" y="23"/>
                      <a:pt x="52" y="19"/>
                    </a:cubicBezTo>
                    <a:cubicBezTo>
                      <a:pt x="52" y="15"/>
                      <a:pt x="52" y="10"/>
                      <a:pt x="50" y="5"/>
                    </a:cubicBezTo>
                    <a:cubicBezTo>
                      <a:pt x="50" y="4"/>
                      <a:pt x="49" y="3"/>
                      <a:pt x="49" y="2"/>
                    </a:cubicBezTo>
                    <a:cubicBezTo>
                      <a:pt x="47" y="1"/>
                      <a:pt x="46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1" name="Google Shape;264;p6">
                <a:extLst>
                  <a:ext uri="{FF2B5EF4-FFF2-40B4-BE49-F238E27FC236}">
                    <a16:creationId xmlns:a16="http://schemas.microsoft.com/office/drawing/2014/main" id="{4AEEF26A-8A23-FDB4-2C07-CEF959307D34}"/>
                  </a:ext>
                </a:extLst>
              </p:cNvPr>
              <p:cNvSpPr/>
              <p:nvPr/>
            </p:nvSpPr>
            <p:spPr>
              <a:xfrm>
                <a:off x="4374" y="2347"/>
                <a:ext cx="316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1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9"/>
                      <a:pt x="9" y="36"/>
                      <a:pt x="13" y="54"/>
                    </a:cubicBezTo>
                    <a:cubicBezTo>
                      <a:pt x="17" y="72"/>
                      <a:pt x="21" y="90"/>
                      <a:pt x="26" y="108"/>
                    </a:cubicBezTo>
                    <a:cubicBezTo>
                      <a:pt x="31" y="125"/>
                      <a:pt x="37" y="143"/>
                      <a:pt x="44" y="159"/>
                    </a:cubicBezTo>
                    <a:cubicBezTo>
                      <a:pt x="48" y="167"/>
                      <a:pt x="52" y="175"/>
                      <a:pt x="57" y="182"/>
                    </a:cubicBezTo>
                    <a:cubicBezTo>
                      <a:pt x="61" y="188"/>
                      <a:pt x="66" y="193"/>
                      <a:pt x="72" y="198"/>
                    </a:cubicBezTo>
                    <a:cubicBezTo>
                      <a:pt x="76" y="201"/>
                      <a:pt x="81" y="203"/>
                      <a:pt x="85" y="205"/>
                    </a:cubicBezTo>
                    <a:cubicBezTo>
                      <a:pt x="90" y="207"/>
                      <a:pt x="95" y="209"/>
                      <a:pt x="100" y="209"/>
                    </a:cubicBezTo>
                    <a:cubicBezTo>
                      <a:pt x="105" y="210"/>
                      <a:pt x="109" y="211"/>
                      <a:pt x="114" y="211"/>
                    </a:cubicBezTo>
                    <a:cubicBezTo>
                      <a:pt x="114" y="211"/>
                      <a:pt x="115" y="211"/>
                      <a:pt x="115" y="211"/>
                    </a:cubicBezTo>
                    <a:cubicBezTo>
                      <a:pt x="120" y="211"/>
                      <a:pt x="126" y="210"/>
                      <a:pt x="131" y="210"/>
                    </a:cubicBezTo>
                    <a:cubicBezTo>
                      <a:pt x="136" y="209"/>
                      <a:pt x="142" y="208"/>
                      <a:pt x="147" y="207"/>
                    </a:cubicBezTo>
                    <a:cubicBezTo>
                      <a:pt x="153" y="206"/>
                      <a:pt x="158" y="204"/>
                      <a:pt x="164" y="203"/>
                    </a:cubicBezTo>
                    <a:cubicBezTo>
                      <a:pt x="168" y="202"/>
                      <a:pt x="171" y="201"/>
                      <a:pt x="175" y="201"/>
                    </a:cubicBezTo>
                    <a:cubicBezTo>
                      <a:pt x="179" y="200"/>
                      <a:pt x="183" y="199"/>
                      <a:pt x="187" y="198"/>
                    </a:cubicBezTo>
                    <a:cubicBezTo>
                      <a:pt x="191" y="197"/>
                      <a:pt x="195" y="195"/>
                      <a:pt x="199" y="194"/>
                    </a:cubicBezTo>
                    <a:cubicBezTo>
                      <a:pt x="201" y="193"/>
                      <a:pt x="203" y="192"/>
                      <a:pt x="205" y="191"/>
                    </a:cubicBezTo>
                    <a:cubicBezTo>
                      <a:pt x="205" y="191"/>
                      <a:pt x="206" y="191"/>
                      <a:pt x="207" y="190"/>
                    </a:cubicBezTo>
                    <a:cubicBezTo>
                      <a:pt x="208" y="189"/>
                      <a:pt x="210" y="188"/>
                      <a:pt x="211" y="187"/>
                    </a:cubicBezTo>
                    <a:cubicBezTo>
                      <a:pt x="213" y="186"/>
                      <a:pt x="214" y="184"/>
                      <a:pt x="214" y="182"/>
                    </a:cubicBezTo>
                    <a:cubicBezTo>
                      <a:pt x="215" y="180"/>
                      <a:pt x="215" y="178"/>
                      <a:pt x="215" y="176"/>
                    </a:cubicBezTo>
                    <a:cubicBezTo>
                      <a:pt x="215" y="174"/>
                      <a:pt x="214" y="172"/>
                      <a:pt x="212" y="171"/>
                    </a:cubicBezTo>
                    <a:cubicBezTo>
                      <a:pt x="211" y="168"/>
                      <a:pt x="208" y="167"/>
                      <a:pt x="205" y="167"/>
                    </a:cubicBezTo>
                    <a:cubicBezTo>
                      <a:pt x="204" y="167"/>
                      <a:pt x="204" y="167"/>
                      <a:pt x="204" y="167"/>
                    </a:cubicBezTo>
                    <a:cubicBezTo>
                      <a:pt x="202" y="167"/>
                      <a:pt x="200" y="167"/>
                      <a:pt x="198" y="167"/>
                    </a:cubicBezTo>
                    <a:cubicBezTo>
                      <a:pt x="195" y="168"/>
                      <a:pt x="193" y="169"/>
                      <a:pt x="190" y="170"/>
                    </a:cubicBezTo>
                    <a:cubicBezTo>
                      <a:pt x="186" y="171"/>
                      <a:pt x="183" y="173"/>
                      <a:pt x="179" y="174"/>
                    </a:cubicBezTo>
                    <a:cubicBezTo>
                      <a:pt x="172" y="177"/>
                      <a:pt x="166" y="179"/>
                      <a:pt x="159" y="182"/>
                    </a:cubicBezTo>
                    <a:cubicBezTo>
                      <a:pt x="155" y="183"/>
                      <a:pt x="150" y="184"/>
                      <a:pt x="146" y="185"/>
                    </a:cubicBezTo>
                    <a:cubicBezTo>
                      <a:pt x="142" y="186"/>
                      <a:pt x="138" y="187"/>
                      <a:pt x="133" y="188"/>
                    </a:cubicBezTo>
                    <a:cubicBezTo>
                      <a:pt x="126" y="190"/>
                      <a:pt x="118" y="192"/>
                      <a:pt x="111" y="192"/>
                    </a:cubicBezTo>
                    <a:cubicBezTo>
                      <a:pt x="110" y="192"/>
                      <a:pt x="109" y="192"/>
                      <a:pt x="108" y="192"/>
                    </a:cubicBezTo>
                    <a:cubicBezTo>
                      <a:pt x="103" y="192"/>
                      <a:pt x="98" y="192"/>
                      <a:pt x="94" y="191"/>
                    </a:cubicBezTo>
                    <a:cubicBezTo>
                      <a:pt x="90" y="190"/>
                      <a:pt x="86" y="189"/>
                      <a:pt x="82" y="187"/>
                    </a:cubicBezTo>
                    <a:cubicBezTo>
                      <a:pt x="79" y="185"/>
                      <a:pt x="75" y="182"/>
                      <a:pt x="72" y="180"/>
                    </a:cubicBezTo>
                    <a:cubicBezTo>
                      <a:pt x="67" y="175"/>
                      <a:pt x="63" y="170"/>
                      <a:pt x="60" y="164"/>
                    </a:cubicBezTo>
                    <a:cubicBezTo>
                      <a:pt x="47" y="145"/>
                      <a:pt x="39" y="124"/>
                      <a:pt x="31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26" y="86"/>
                      <a:pt x="22" y="69"/>
                      <a:pt x="17" y="52"/>
                    </a:cubicBezTo>
                    <a:cubicBezTo>
                      <a:pt x="13" y="35"/>
                      <a:pt x="8" y="18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2" name="Google Shape;265;p6">
                <a:extLst>
                  <a:ext uri="{FF2B5EF4-FFF2-40B4-BE49-F238E27FC236}">
                    <a16:creationId xmlns:a16="http://schemas.microsoft.com/office/drawing/2014/main" id="{72633473-B915-7E0B-835A-441E403C8A89}"/>
                  </a:ext>
                </a:extLst>
              </p:cNvPr>
              <p:cNvSpPr/>
              <p:nvPr/>
            </p:nvSpPr>
            <p:spPr>
              <a:xfrm>
                <a:off x="4703" y="2585"/>
                <a:ext cx="24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0"/>
                    </a:moveTo>
                    <a:cubicBezTo>
                      <a:pt x="6" y="0"/>
                      <a:pt x="4" y="0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5"/>
                      <a:pt x="12" y="14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sp>
          <p:nvSpPr>
            <p:cNvPr id="25" name="Google Shape;266;p6">
              <a:extLst>
                <a:ext uri="{FF2B5EF4-FFF2-40B4-BE49-F238E27FC236}">
                  <a16:creationId xmlns:a16="http://schemas.microsoft.com/office/drawing/2014/main" id="{D7DF4EDA-B44E-BC3E-9741-115AD70400D5}"/>
                </a:ext>
              </a:extLst>
            </p:cNvPr>
            <p:cNvSpPr/>
            <p:nvPr/>
          </p:nvSpPr>
          <p:spPr>
            <a:xfrm>
              <a:off x="2217921" y="593430"/>
              <a:ext cx="2734859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Thổi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vi-V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đếm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vi-V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từ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1 </a:t>
              </a:r>
              <a:r>
                <a:rPr kumimoji="0" lang="vi-V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đến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10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7FED48D-26FB-A5F9-C470-1D12EABD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3484" t="50035" r="15238"/>
          <a:stretch/>
        </p:blipFill>
        <p:spPr>
          <a:xfrm>
            <a:off x="2939967" y="2250513"/>
            <a:ext cx="3842379" cy="2616200"/>
          </a:xfrm>
          <a:prstGeom prst="ellipse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757DCA8-60C7-4C19-71E3-D132B7195671}"/>
              </a:ext>
            </a:extLst>
          </p:cNvPr>
          <p:cNvGrpSpPr/>
          <p:nvPr/>
        </p:nvGrpSpPr>
        <p:grpSpPr>
          <a:xfrm>
            <a:off x="5200278" y="276787"/>
            <a:ext cx="3907692" cy="3117766"/>
            <a:chOff x="5200278" y="276787"/>
            <a:chExt cx="3907692" cy="3117766"/>
          </a:xfrm>
        </p:grpSpPr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15315C85-BCDE-9864-1729-119DBB45B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278" y="276787"/>
              <a:ext cx="3907692" cy="3117766"/>
            </a:xfrm>
            <a:prstGeom prst="rect">
              <a:avLst/>
            </a:prstGeom>
          </p:spPr>
        </p:pic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4B65798-7D67-8692-6FB2-232EE7BF7609}"/>
                </a:ext>
              </a:extLst>
            </p:cNvPr>
            <p:cNvSpPr/>
            <p:nvPr/>
          </p:nvSpPr>
          <p:spPr>
            <a:xfrm>
              <a:off x="7208091" y="2855934"/>
              <a:ext cx="1550439" cy="39346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90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9136E-6 L 0.13542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E1650AC-0FF2-63BE-4313-84964DB5EF73}"/>
              </a:ext>
            </a:extLst>
          </p:cNvPr>
          <p:cNvSpPr/>
          <p:nvPr/>
        </p:nvSpPr>
        <p:spPr>
          <a:xfrm>
            <a:off x="1984828" y="527050"/>
            <a:ext cx="6999514" cy="4089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1915563-955B-FA33-AEC7-1DF495C1F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8" t="50035" r="15238"/>
          <a:stretch/>
        </p:blipFill>
        <p:spPr>
          <a:xfrm>
            <a:off x="460283" y="2250513"/>
            <a:ext cx="5082797" cy="2616200"/>
          </a:xfrm>
          <a:prstGeom prst="ellipse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18C7B452-3CD9-594E-BBDF-B92173BDE071}"/>
              </a:ext>
            </a:extLst>
          </p:cNvPr>
          <p:cNvGrpSpPr/>
          <p:nvPr/>
        </p:nvGrpSpPr>
        <p:grpSpPr>
          <a:xfrm>
            <a:off x="1181849" y="76835"/>
            <a:ext cx="4173866" cy="2533015"/>
            <a:chOff x="909417" y="-661452"/>
            <a:chExt cx="4837569" cy="2957426"/>
          </a:xfrm>
        </p:grpSpPr>
        <p:grpSp>
          <p:nvGrpSpPr>
            <p:cNvPr id="24" name="Google Shape;258;p6">
              <a:extLst>
                <a:ext uri="{FF2B5EF4-FFF2-40B4-BE49-F238E27FC236}">
                  <a16:creationId xmlns:a16="http://schemas.microsoft.com/office/drawing/2014/main" id="{C18AC66D-D091-F467-F9DE-15B99E9C09D4}"/>
                </a:ext>
              </a:extLst>
            </p:cNvPr>
            <p:cNvGrpSpPr/>
            <p:nvPr/>
          </p:nvGrpSpPr>
          <p:grpSpPr>
            <a:xfrm flipH="1">
              <a:off x="909417" y="-661452"/>
              <a:ext cx="4837569" cy="2957426"/>
              <a:chOff x="4220" y="1754"/>
              <a:chExt cx="1152" cy="1006"/>
            </a:xfrm>
          </p:grpSpPr>
          <p:sp>
            <p:nvSpPr>
              <p:cNvPr id="26" name="Google Shape;259;p6">
                <a:extLst>
                  <a:ext uri="{FF2B5EF4-FFF2-40B4-BE49-F238E27FC236}">
                    <a16:creationId xmlns:a16="http://schemas.microsoft.com/office/drawing/2014/main" id="{722D8742-1F65-B201-0135-F539EE520465}"/>
                  </a:ext>
                </a:extLst>
              </p:cNvPr>
              <p:cNvSpPr/>
              <p:nvPr/>
            </p:nvSpPr>
            <p:spPr>
              <a:xfrm>
                <a:off x="4351" y="1754"/>
                <a:ext cx="1021" cy="100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06" extrusionOk="0">
                    <a:moveTo>
                      <a:pt x="508" y="116"/>
                    </a:moveTo>
                    <a:cubicBezTo>
                      <a:pt x="507" y="108"/>
                      <a:pt x="506" y="100"/>
                      <a:pt x="505" y="94"/>
                    </a:cubicBezTo>
                    <a:cubicBezTo>
                      <a:pt x="504" y="88"/>
                      <a:pt x="503" y="82"/>
                      <a:pt x="501" y="77"/>
                    </a:cubicBezTo>
                    <a:cubicBezTo>
                      <a:pt x="500" y="72"/>
                      <a:pt x="498" y="67"/>
                      <a:pt x="495" y="63"/>
                    </a:cubicBezTo>
                    <a:cubicBezTo>
                      <a:pt x="493" y="59"/>
                      <a:pt x="490" y="55"/>
                      <a:pt x="486" y="51"/>
                    </a:cubicBezTo>
                    <a:cubicBezTo>
                      <a:pt x="483" y="48"/>
                      <a:pt x="479" y="45"/>
                      <a:pt x="475" y="42"/>
                    </a:cubicBezTo>
                    <a:cubicBezTo>
                      <a:pt x="470" y="40"/>
                      <a:pt x="466" y="37"/>
                      <a:pt x="460" y="35"/>
                    </a:cubicBezTo>
                    <a:cubicBezTo>
                      <a:pt x="457" y="34"/>
                      <a:pt x="454" y="33"/>
                      <a:pt x="450" y="33"/>
                    </a:cubicBezTo>
                    <a:cubicBezTo>
                      <a:pt x="447" y="32"/>
                      <a:pt x="443" y="31"/>
                      <a:pt x="438" y="30"/>
                    </a:cubicBezTo>
                    <a:cubicBezTo>
                      <a:pt x="431" y="28"/>
                      <a:pt x="423" y="27"/>
                      <a:pt x="415" y="25"/>
                    </a:cubicBezTo>
                    <a:cubicBezTo>
                      <a:pt x="399" y="23"/>
                      <a:pt x="382" y="22"/>
                      <a:pt x="367" y="20"/>
                    </a:cubicBezTo>
                    <a:cubicBezTo>
                      <a:pt x="359" y="19"/>
                      <a:pt x="352" y="19"/>
                      <a:pt x="344" y="18"/>
                    </a:cubicBezTo>
                    <a:cubicBezTo>
                      <a:pt x="337" y="17"/>
                      <a:pt x="330" y="16"/>
                      <a:pt x="324" y="16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07" y="14"/>
                      <a:pt x="307" y="14"/>
                      <a:pt x="307" y="14"/>
                    </a:cubicBezTo>
                    <a:cubicBezTo>
                      <a:pt x="294" y="12"/>
                      <a:pt x="281" y="11"/>
                      <a:pt x="268" y="10"/>
                    </a:cubicBezTo>
                    <a:cubicBezTo>
                      <a:pt x="240" y="7"/>
                      <a:pt x="203" y="3"/>
                      <a:pt x="166" y="1"/>
                    </a:cubicBezTo>
                    <a:cubicBezTo>
                      <a:pt x="150" y="1"/>
                      <a:pt x="134" y="0"/>
                      <a:pt x="119" y="0"/>
                    </a:cubicBezTo>
                    <a:cubicBezTo>
                      <a:pt x="118" y="0"/>
                      <a:pt x="117" y="0"/>
                      <a:pt x="116" y="0"/>
                    </a:cubicBezTo>
                    <a:cubicBezTo>
                      <a:pt x="104" y="0"/>
                      <a:pt x="94" y="1"/>
                      <a:pt x="85" y="1"/>
                    </a:cubicBezTo>
                    <a:cubicBezTo>
                      <a:pt x="73" y="2"/>
                      <a:pt x="64" y="4"/>
                      <a:pt x="55" y="7"/>
                    </a:cubicBezTo>
                    <a:cubicBezTo>
                      <a:pt x="45" y="9"/>
                      <a:pt x="36" y="13"/>
                      <a:pt x="28" y="19"/>
                    </a:cubicBezTo>
                    <a:cubicBezTo>
                      <a:pt x="25" y="21"/>
                      <a:pt x="21" y="24"/>
                      <a:pt x="18" y="28"/>
                    </a:cubicBezTo>
                    <a:cubicBezTo>
                      <a:pt x="15" y="31"/>
                      <a:pt x="12" y="35"/>
                      <a:pt x="10" y="40"/>
                    </a:cubicBezTo>
                    <a:cubicBezTo>
                      <a:pt x="8" y="44"/>
                      <a:pt x="6" y="49"/>
                      <a:pt x="4" y="55"/>
                    </a:cubicBezTo>
                    <a:cubicBezTo>
                      <a:pt x="4" y="57"/>
                      <a:pt x="3" y="60"/>
                      <a:pt x="3" y="63"/>
                    </a:cubicBezTo>
                    <a:cubicBezTo>
                      <a:pt x="2" y="67"/>
                      <a:pt x="2" y="71"/>
                      <a:pt x="1" y="75"/>
                    </a:cubicBezTo>
                    <a:cubicBezTo>
                      <a:pt x="0" y="89"/>
                      <a:pt x="0" y="104"/>
                      <a:pt x="1" y="121"/>
                    </a:cubicBezTo>
                    <a:cubicBezTo>
                      <a:pt x="2" y="136"/>
                      <a:pt x="5" y="151"/>
                      <a:pt x="8" y="168"/>
                    </a:cubicBezTo>
                    <a:cubicBezTo>
                      <a:pt x="11" y="182"/>
                      <a:pt x="14" y="196"/>
                      <a:pt x="19" y="214"/>
                    </a:cubicBezTo>
                    <a:cubicBezTo>
                      <a:pt x="21" y="225"/>
                      <a:pt x="24" y="235"/>
                      <a:pt x="27" y="246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1" y="260"/>
                      <a:pt x="32" y="264"/>
                      <a:pt x="33" y="268"/>
                    </a:cubicBezTo>
                    <a:cubicBezTo>
                      <a:pt x="37" y="283"/>
                      <a:pt x="42" y="299"/>
                      <a:pt x="47" y="314"/>
                    </a:cubicBezTo>
                    <a:cubicBezTo>
                      <a:pt x="51" y="324"/>
                      <a:pt x="55" y="333"/>
                      <a:pt x="60" y="340"/>
                    </a:cubicBezTo>
                    <a:cubicBezTo>
                      <a:pt x="64" y="349"/>
                      <a:pt x="70" y="356"/>
                      <a:pt x="76" y="362"/>
                    </a:cubicBezTo>
                    <a:cubicBezTo>
                      <a:pt x="79" y="366"/>
                      <a:pt x="83" y="368"/>
                      <a:pt x="86" y="371"/>
                    </a:cubicBezTo>
                    <a:cubicBezTo>
                      <a:pt x="90" y="373"/>
                      <a:pt x="94" y="375"/>
                      <a:pt x="98" y="377"/>
                    </a:cubicBezTo>
                    <a:cubicBezTo>
                      <a:pt x="106" y="380"/>
                      <a:pt x="115" y="382"/>
                      <a:pt x="124" y="382"/>
                    </a:cubicBezTo>
                    <a:cubicBezTo>
                      <a:pt x="125" y="382"/>
                      <a:pt x="126" y="382"/>
                      <a:pt x="128" y="382"/>
                    </a:cubicBezTo>
                    <a:cubicBezTo>
                      <a:pt x="131" y="382"/>
                      <a:pt x="134" y="381"/>
                      <a:pt x="138" y="381"/>
                    </a:cubicBezTo>
                    <a:cubicBezTo>
                      <a:pt x="141" y="380"/>
                      <a:pt x="145" y="380"/>
                      <a:pt x="150" y="379"/>
                    </a:cubicBezTo>
                    <a:cubicBezTo>
                      <a:pt x="157" y="378"/>
                      <a:pt x="165" y="377"/>
                      <a:pt x="173" y="374"/>
                    </a:cubicBezTo>
                    <a:cubicBezTo>
                      <a:pt x="187" y="371"/>
                      <a:pt x="202" y="367"/>
                      <a:pt x="220" y="360"/>
                    </a:cubicBezTo>
                    <a:cubicBezTo>
                      <a:pt x="230" y="357"/>
                      <a:pt x="240" y="353"/>
                      <a:pt x="249" y="350"/>
                    </a:cubicBezTo>
                    <a:cubicBezTo>
                      <a:pt x="259" y="346"/>
                      <a:pt x="269" y="343"/>
                      <a:pt x="279" y="339"/>
                    </a:cubicBezTo>
                    <a:cubicBezTo>
                      <a:pt x="284" y="337"/>
                      <a:pt x="284" y="337"/>
                      <a:pt x="284" y="337"/>
                    </a:cubicBezTo>
                    <a:cubicBezTo>
                      <a:pt x="302" y="331"/>
                      <a:pt x="321" y="324"/>
                      <a:pt x="339" y="317"/>
                    </a:cubicBezTo>
                    <a:cubicBezTo>
                      <a:pt x="340" y="317"/>
                      <a:pt x="341" y="318"/>
                      <a:pt x="342" y="319"/>
                    </a:cubicBezTo>
                    <a:cubicBezTo>
                      <a:pt x="346" y="321"/>
                      <a:pt x="349" y="324"/>
                      <a:pt x="352" y="327"/>
                    </a:cubicBezTo>
                    <a:cubicBezTo>
                      <a:pt x="355" y="331"/>
                      <a:pt x="357" y="334"/>
                      <a:pt x="359" y="338"/>
                    </a:cubicBezTo>
                    <a:cubicBezTo>
                      <a:pt x="359" y="337"/>
                      <a:pt x="359" y="337"/>
                      <a:pt x="359" y="337"/>
                    </a:cubicBezTo>
                    <a:cubicBezTo>
                      <a:pt x="361" y="341"/>
                      <a:pt x="363" y="345"/>
                      <a:pt x="363" y="349"/>
                    </a:cubicBezTo>
                    <a:cubicBezTo>
                      <a:pt x="364" y="353"/>
                      <a:pt x="365" y="358"/>
                      <a:pt x="364" y="362"/>
                    </a:cubicBezTo>
                    <a:cubicBezTo>
                      <a:pt x="364" y="367"/>
                      <a:pt x="363" y="371"/>
                      <a:pt x="362" y="376"/>
                    </a:cubicBezTo>
                    <a:cubicBezTo>
                      <a:pt x="360" y="381"/>
                      <a:pt x="358" y="385"/>
                      <a:pt x="355" y="389"/>
                    </a:cubicBezTo>
                    <a:cubicBezTo>
                      <a:pt x="352" y="394"/>
                      <a:pt x="349" y="397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4" y="402"/>
                      <a:pt x="344" y="402"/>
                      <a:pt x="344" y="402"/>
                    </a:cubicBezTo>
                    <a:cubicBezTo>
                      <a:pt x="344" y="402"/>
                      <a:pt x="344" y="402"/>
                      <a:pt x="344" y="403"/>
                    </a:cubicBezTo>
                    <a:cubicBezTo>
                      <a:pt x="343" y="404"/>
                      <a:pt x="343" y="404"/>
                      <a:pt x="343" y="404"/>
                    </a:cubicBezTo>
                    <a:cubicBezTo>
                      <a:pt x="343" y="405"/>
                      <a:pt x="343" y="405"/>
                      <a:pt x="344" y="406"/>
                    </a:cubicBezTo>
                    <a:cubicBezTo>
                      <a:pt x="344" y="406"/>
                      <a:pt x="344" y="406"/>
                      <a:pt x="345" y="406"/>
                    </a:cubicBezTo>
                    <a:cubicBezTo>
                      <a:pt x="358" y="406"/>
                      <a:pt x="373" y="402"/>
                      <a:pt x="387" y="395"/>
                    </a:cubicBezTo>
                    <a:cubicBezTo>
                      <a:pt x="394" y="391"/>
                      <a:pt x="401" y="387"/>
                      <a:pt x="407" y="381"/>
                    </a:cubicBezTo>
                    <a:cubicBezTo>
                      <a:pt x="414" y="377"/>
                      <a:pt x="419" y="371"/>
                      <a:pt x="425" y="365"/>
                    </a:cubicBezTo>
                    <a:cubicBezTo>
                      <a:pt x="433" y="354"/>
                      <a:pt x="439" y="343"/>
                      <a:pt x="443" y="332"/>
                    </a:cubicBezTo>
                    <a:cubicBezTo>
                      <a:pt x="444" y="326"/>
                      <a:pt x="445" y="320"/>
                      <a:pt x="445" y="314"/>
                    </a:cubicBezTo>
                    <a:cubicBezTo>
                      <a:pt x="445" y="311"/>
                      <a:pt x="445" y="307"/>
                      <a:pt x="444" y="304"/>
                    </a:cubicBezTo>
                    <a:cubicBezTo>
                      <a:pt x="444" y="302"/>
                      <a:pt x="444" y="301"/>
                      <a:pt x="443" y="299"/>
                    </a:cubicBezTo>
                    <a:cubicBezTo>
                      <a:pt x="443" y="297"/>
                      <a:pt x="442" y="295"/>
                      <a:pt x="441" y="294"/>
                    </a:cubicBezTo>
                    <a:cubicBezTo>
                      <a:pt x="444" y="292"/>
                      <a:pt x="447" y="291"/>
                      <a:pt x="450" y="289"/>
                    </a:cubicBezTo>
                    <a:cubicBezTo>
                      <a:pt x="458" y="286"/>
                      <a:pt x="467" y="282"/>
                      <a:pt x="474" y="277"/>
                    </a:cubicBezTo>
                    <a:cubicBezTo>
                      <a:pt x="480" y="274"/>
                      <a:pt x="485" y="270"/>
                      <a:pt x="489" y="266"/>
                    </a:cubicBezTo>
                    <a:cubicBezTo>
                      <a:pt x="493" y="262"/>
                      <a:pt x="496" y="257"/>
                      <a:pt x="499" y="250"/>
                    </a:cubicBezTo>
                    <a:cubicBezTo>
                      <a:pt x="504" y="239"/>
                      <a:pt x="506" y="227"/>
                      <a:pt x="508" y="212"/>
                    </a:cubicBezTo>
                    <a:cubicBezTo>
                      <a:pt x="510" y="197"/>
                      <a:pt x="510" y="181"/>
                      <a:pt x="511" y="164"/>
                    </a:cubicBezTo>
                    <a:cubicBezTo>
                      <a:pt x="511" y="148"/>
                      <a:pt x="510" y="132"/>
                      <a:pt x="508" y="116"/>
                    </a:cubicBezTo>
                  </a:path>
                </a:pathLst>
              </a:custGeom>
              <a:solidFill>
                <a:schemeClr val="tx1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7" name="Google Shape;260;p6">
                <a:extLst>
                  <a:ext uri="{FF2B5EF4-FFF2-40B4-BE49-F238E27FC236}">
                    <a16:creationId xmlns:a16="http://schemas.microsoft.com/office/drawing/2014/main" id="{495F6BB7-6960-D765-FA56-C3BF6B392441}"/>
                  </a:ext>
                </a:extLst>
              </p:cNvPr>
              <p:cNvSpPr/>
              <p:nvPr/>
            </p:nvSpPr>
            <p:spPr>
              <a:xfrm>
                <a:off x="4337" y="1979"/>
                <a:ext cx="73" cy="131"/>
              </a:xfrm>
              <a:custGeom>
                <a:avLst/>
                <a:gdLst/>
                <a:ahLst/>
                <a:cxnLst/>
                <a:rect l="l" t="t" r="r" b="b"/>
                <a:pathLst>
                  <a:path w="50" h="89" extrusionOk="0">
                    <a:moveTo>
                      <a:pt x="11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4" y="4"/>
                      <a:pt x="2" y="6"/>
                      <a:pt x="1" y="8"/>
                    </a:cubicBezTo>
                    <a:cubicBezTo>
                      <a:pt x="1" y="10"/>
                      <a:pt x="0" y="12"/>
                      <a:pt x="0" y="14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1" y="24"/>
                      <a:pt x="2" y="27"/>
                      <a:pt x="3" y="29"/>
                    </a:cubicBezTo>
                    <a:cubicBezTo>
                      <a:pt x="5" y="35"/>
                      <a:pt x="8" y="40"/>
                      <a:pt x="12" y="46"/>
                    </a:cubicBezTo>
                    <a:cubicBezTo>
                      <a:pt x="15" y="51"/>
                      <a:pt x="19" y="56"/>
                      <a:pt x="24" y="62"/>
                    </a:cubicBezTo>
                    <a:cubicBezTo>
                      <a:pt x="28" y="67"/>
                      <a:pt x="31" y="72"/>
                      <a:pt x="36" y="76"/>
                    </a:cubicBezTo>
                    <a:cubicBezTo>
                      <a:pt x="40" y="81"/>
                      <a:pt x="44" y="85"/>
                      <a:pt x="47" y="88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7"/>
                      <a:pt x="50" y="87"/>
                      <a:pt x="50" y="86"/>
                    </a:cubicBezTo>
                    <a:cubicBezTo>
                      <a:pt x="49" y="81"/>
                      <a:pt x="48" y="76"/>
                      <a:pt x="47" y="70"/>
                    </a:cubicBezTo>
                    <a:cubicBezTo>
                      <a:pt x="46" y="68"/>
                      <a:pt x="46" y="67"/>
                      <a:pt x="45" y="65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4" y="60"/>
                      <a:pt x="43" y="57"/>
                      <a:pt x="42" y="53"/>
                    </a:cubicBezTo>
                    <a:cubicBezTo>
                      <a:pt x="38" y="40"/>
                      <a:pt x="34" y="30"/>
                      <a:pt x="30" y="21"/>
                    </a:cubicBezTo>
                    <a:cubicBezTo>
                      <a:pt x="28" y="17"/>
                      <a:pt x="26" y="12"/>
                      <a:pt x="23" y="8"/>
                    </a:cubicBezTo>
                    <a:cubicBezTo>
                      <a:pt x="21" y="6"/>
                      <a:pt x="20" y="4"/>
                      <a:pt x="18" y="3"/>
                    </a:cubicBezTo>
                    <a:cubicBezTo>
                      <a:pt x="17" y="2"/>
                      <a:pt x="16" y="1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F9D59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8" name="Google Shape;261;p6">
                <a:extLst>
                  <a:ext uri="{FF2B5EF4-FFF2-40B4-BE49-F238E27FC236}">
                    <a16:creationId xmlns:a16="http://schemas.microsoft.com/office/drawing/2014/main" id="{4998DEA4-849F-27E4-100E-C00633444318}"/>
                  </a:ext>
                </a:extLst>
              </p:cNvPr>
              <p:cNvSpPr/>
              <p:nvPr/>
            </p:nvSpPr>
            <p:spPr>
              <a:xfrm>
                <a:off x="4298" y="2063"/>
                <a:ext cx="84" cy="60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9" y="0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6"/>
                      <a:pt x="0" y="7"/>
                      <a:pt x="0" y="9"/>
                    </a:cubicBezTo>
                    <a:cubicBezTo>
                      <a:pt x="0" y="10"/>
                      <a:pt x="0" y="12"/>
                      <a:pt x="2" y="14"/>
                    </a:cubicBezTo>
                    <a:cubicBezTo>
                      <a:pt x="3" y="15"/>
                      <a:pt x="4" y="17"/>
                      <a:pt x="6" y="18"/>
                    </a:cubicBezTo>
                    <a:cubicBezTo>
                      <a:pt x="7" y="19"/>
                      <a:pt x="9" y="21"/>
                      <a:pt x="11" y="22"/>
                    </a:cubicBezTo>
                    <a:cubicBezTo>
                      <a:pt x="15" y="25"/>
                      <a:pt x="20" y="27"/>
                      <a:pt x="26" y="30"/>
                    </a:cubicBezTo>
                    <a:cubicBezTo>
                      <a:pt x="31" y="32"/>
                      <a:pt x="36" y="34"/>
                      <a:pt x="41" y="36"/>
                    </a:cubicBezTo>
                    <a:cubicBezTo>
                      <a:pt x="44" y="37"/>
                      <a:pt x="47" y="38"/>
                      <a:pt x="50" y="39"/>
                    </a:cubicBezTo>
                    <a:cubicBezTo>
                      <a:pt x="51" y="40"/>
                      <a:pt x="53" y="40"/>
                      <a:pt x="54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6" y="41"/>
                      <a:pt x="56" y="40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38"/>
                      <a:pt x="57" y="38"/>
                      <a:pt x="56" y="37"/>
                    </a:cubicBezTo>
                    <a:cubicBezTo>
                      <a:pt x="52" y="33"/>
                      <a:pt x="47" y="28"/>
                      <a:pt x="42" y="22"/>
                    </a:cubicBezTo>
                    <a:cubicBezTo>
                      <a:pt x="37" y="17"/>
                      <a:pt x="32" y="12"/>
                      <a:pt x="28" y="9"/>
                    </a:cubicBezTo>
                    <a:cubicBezTo>
                      <a:pt x="25" y="7"/>
                      <a:pt x="22" y="5"/>
                      <a:pt x="20" y="3"/>
                    </a:cubicBezTo>
                    <a:cubicBezTo>
                      <a:pt x="17" y="2"/>
                      <a:pt x="15" y="1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</a:path>
                </a:pathLst>
              </a:custGeom>
              <a:solidFill>
                <a:srgbClr val="F9D59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9" name="Google Shape;262;p6">
                <a:extLst>
                  <a:ext uri="{FF2B5EF4-FFF2-40B4-BE49-F238E27FC236}">
                    <a16:creationId xmlns:a16="http://schemas.microsoft.com/office/drawing/2014/main" id="{DFB9F0E8-55D9-B0E6-6BAE-D9F6DFF08F50}"/>
                  </a:ext>
                </a:extLst>
              </p:cNvPr>
              <p:cNvSpPr/>
              <p:nvPr/>
            </p:nvSpPr>
            <p:spPr>
              <a:xfrm>
                <a:off x="4220" y="2123"/>
                <a:ext cx="136" cy="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28" extrusionOk="0">
                    <a:moveTo>
                      <a:pt x="14" y="0"/>
                    </a:moveTo>
                    <a:cubicBezTo>
                      <a:pt x="13" y="0"/>
                      <a:pt x="12" y="0"/>
                      <a:pt x="10" y="0"/>
                    </a:cubicBezTo>
                    <a:cubicBezTo>
                      <a:pt x="6" y="1"/>
                      <a:pt x="3" y="2"/>
                      <a:pt x="1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0"/>
                      <a:pt x="0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4" y="18"/>
                      <a:pt x="7" y="20"/>
                      <a:pt x="12" y="23"/>
                    </a:cubicBezTo>
                    <a:cubicBezTo>
                      <a:pt x="14" y="24"/>
                      <a:pt x="17" y="24"/>
                      <a:pt x="20" y="25"/>
                    </a:cubicBezTo>
                    <a:cubicBezTo>
                      <a:pt x="22" y="26"/>
                      <a:pt x="25" y="26"/>
                      <a:pt x="28" y="27"/>
                    </a:cubicBezTo>
                    <a:cubicBezTo>
                      <a:pt x="34" y="28"/>
                      <a:pt x="40" y="28"/>
                      <a:pt x="48" y="28"/>
                    </a:cubicBezTo>
                    <a:cubicBezTo>
                      <a:pt x="54" y="28"/>
                      <a:pt x="61" y="28"/>
                      <a:pt x="67" y="27"/>
                    </a:cubicBezTo>
                    <a:cubicBezTo>
                      <a:pt x="74" y="27"/>
                      <a:pt x="79" y="26"/>
                      <a:pt x="84" y="25"/>
                    </a:cubicBezTo>
                    <a:cubicBezTo>
                      <a:pt x="86" y="25"/>
                      <a:pt x="88" y="24"/>
                      <a:pt x="90" y="23"/>
                    </a:cubicBezTo>
                    <a:cubicBezTo>
                      <a:pt x="91" y="23"/>
                      <a:pt x="91" y="23"/>
                      <a:pt x="92" y="23"/>
                    </a:cubicBezTo>
                    <a:cubicBezTo>
                      <a:pt x="92" y="22"/>
                      <a:pt x="92" y="22"/>
                      <a:pt x="92" y="21"/>
                    </a:cubicBezTo>
                    <a:cubicBezTo>
                      <a:pt x="92" y="21"/>
                      <a:pt x="92" y="21"/>
                      <a:pt x="91" y="20"/>
                    </a:cubicBezTo>
                    <a:cubicBezTo>
                      <a:pt x="91" y="20"/>
                      <a:pt x="91" y="20"/>
                      <a:pt x="90" y="19"/>
                    </a:cubicBezTo>
                    <a:cubicBezTo>
                      <a:pt x="85" y="18"/>
                      <a:pt x="80" y="16"/>
                      <a:pt x="75" y="14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5" y="11"/>
                      <a:pt x="61" y="10"/>
                      <a:pt x="57" y="9"/>
                    </a:cubicBezTo>
                    <a:cubicBezTo>
                      <a:pt x="51" y="7"/>
                      <a:pt x="46" y="6"/>
                      <a:pt x="41" y="4"/>
                    </a:cubicBezTo>
                    <a:cubicBezTo>
                      <a:pt x="35" y="3"/>
                      <a:pt x="29" y="2"/>
                      <a:pt x="24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solidFill>
                <a:srgbClr val="F9D59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" name="Google Shape;263;p6">
                <a:extLst>
                  <a:ext uri="{FF2B5EF4-FFF2-40B4-BE49-F238E27FC236}">
                    <a16:creationId xmlns:a16="http://schemas.microsoft.com/office/drawing/2014/main" id="{C04952C3-F24F-1EA3-5824-DBCCC3178A82}"/>
                  </a:ext>
                </a:extLst>
              </p:cNvPr>
              <p:cNvSpPr/>
              <p:nvPr/>
            </p:nvSpPr>
            <p:spPr>
              <a:xfrm>
                <a:off x="4900" y="2585"/>
                <a:ext cx="77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52" h="92" extrusionOk="0">
                    <a:moveTo>
                      <a:pt x="13" y="78"/>
                    </a:moveTo>
                    <a:cubicBezTo>
                      <a:pt x="14" y="78"/>
                      <a:pt x="14" y="78"/>
                      <a:pt x="14" y="78"/>
                    </a:cubicBezTo>
                    <a:cubicBezTo>
                      <a:pt x="13" y="78"/>
                      <a:pt x="13" y="78"/>
                      <a:pt x="13" y="78"/>
                    </a:cubicBezTo>
                    <a:moveTo>
                      <a:pt x="43" y="0"/>
                    </a:moveTo>
                    <a:cubicBezTo>
                      <a:pt x="42" y="0"/>
                      <a:pt x="40" y="0"/>
                      <a:pt x="39" y="1"/>
                    </a:cubicBezTo>
                    <a:cubicBezTo>
                      <a:pt x="37" y="2"/>
                      <a:pt x="36" y="4"/>
                      <a:pt x="36" y="6"/>
                    </a:cubicBezTo>
                    <a:cubicBezTo>
                      <a:pt x="36" y="11"/>
                      <a:pt x="36" y="16"/>
                      <a:pt x="36" y="21"/>
                    </a:cubicBezTo>
                    <a:cubicBezTo>
                      <a:pt x="36" y="26"/>
                      <a:pt x="35" y="31"/>
                      <a:pt x="34" y="36"/>
                    </a:cubicBezTo>
                    <a:cubicBezTo>
                      <a:pt x="32" y="45"/>
                      <a:pt x="29" y="53"/>
                      <a:pt x="25" y="62"/>
                    </a:cubicBezTo>
                    <a:cubicBezTo>
                      <a:pt x="23" y="65"/>
                      <a:pt x="22" y="67"/>
                      <a:pt x="20" y="70"/>
                    </a:cubicBezTo>
                    <a:cubicBezTo>
                      <a:pt x="18" y="73"/>
                      <a:pt x="16" y="75"/>
                      <a:pt x="14" y="78"/>
                    </a:cubicBezTo>
                    <a:cubicBezTo>
                      <a:pt x="11" y="81"/>
                      <a:pt x="7" y="83"/>
                      <a:pt x="4" y="86"/>
                    </a:cubicBezTo>
                    <a:cubicBezTo>
                      <a:pt x="3" y="86"/>
                      <a:pt x="3" y="86"/>
                      <a:pt x="2" y="87"/>
                    </a:cubicBezTo>
                    <a:cubicBezTo>
                      <a:pt x="1" y="87"/>
                      <a:pt x="0" y="89"/>
                      <a:pt x="1" y="91"/>
                    </a:cubicBezTo>
                    <a:cubicBezTo>
                      <a:pt x="1" y="92"/>
                      <a:pt x="3" y="92"/>
                      <a:pt x="4" y="92"/>
                    </a:cubicBezTo>
                    <a:cubicBezTo>
                      <a:pt x="4" y="92"/>
                      <a:pt x="4" y="92"/>
                      <a:pt x="5" y="92"/>
                    </a:cubicBezTo>
                    <a:cubicBezTo>
                      <a:pt x="8" y="90"/>
                      <a:pt x="12" y="88"/>
                      <a:pt x="15" y="85"/>
                    </a:cubicBezTo>
                    <a:cubicBezTo>
                      <a:pt x="18" y="83"/>
                      <a:pt x="22" y="80"/>
                      <a:pt x="25" y="77"/>
                    </a:cubicBezTo>
                    <a:cubicBezTo>
                      <a:pt x="28" y="74"/>
                      <a:pt x="31" y="71"/>
                      <a:pt x="34" y="68"/>
                    </a:cubicBezTo>
                    <a:cubicBezTo>
                      <a:pt x="37" y="65"/>
                      <a:pt x="39" y="61"/>
                      <a:pt x="41" y="57"/>
                    </a:cubicBezTo>
                    <a:cubicBezTo>
                      <a:pt x="44" y="54"/>
                      <a:pt x="46" y="50"/>
                      <a:pt x="47" y="46"/>
                    </a:cubicBezTo>
                    <a:cubicBezTo>
                      <a:pt x="49" y="41"/>
                      <a:pt x="50" y="37"/>
                      <a:pt x="51" y="32"/>
                    </a:cubicBezTo>
                    <a:cubicBezTo>
                      <a:pt x="52" y="28"/>
                      <a:pt x="52" y="23"/>
                      <a:pt x="52" y="19"/>
                    </a:cubicBezTo>
                    <a:cubicBezTo>
                      <a:pt x="52" y="15"/>
                      <a:pt x="52" y="10"/>
                      <a:pt x="50" y="5"/>
                    </a:cubicBezTo>
                    <a:cubicBezTo>
                      <a:pt x="50" y="4"/>
                      <a:pt x="49" y="3"/>
                      <a:pt x="49" y="2"/>
                    </a:cubicBezTo>
                    <a:cubicBezTo>
                      <a:pt x="47" y="1"/>
                      <a:pt x="46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1" name="Google Shape;264;p6">
                <a:extLst>
                  <a:ext uri="{FF2B5EF4-FFF2-40B4-BE49-F238E27FC236}">
                    <a16:creationId xmlns:a16="http://schemas.microsoft.com/office/drawing/2014/main" id="{4AEEF26A-8A23-FDB4-2C07-CEF959307D34}"/>
                  </a:ext>
                </a:extLst>
              </p:cNvPr>
              <p:cNvSpPr/>
              <p:nvPr/>
            </p:nvSpPr>
            <p:spPr>
              <a:xfrm>
                <a:off x="4378" y="2385"/>
                <a:ext cx="316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1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9"/>
                      <a:pt x="9" y="36"/>
                      <a:pt x="13" y="54"/>
                    </a:cubicBezTo>
                    <a:cubicBezTo>
                      <a:pt x="17" y="72"/>
                      <a:pt x="21" y="90"/>
                      <a:pt x="26" y="108"/>
                    </a:cubicBezTo>
                    <a:cubicBezTo>
                      <a:pt x="31" y="125"/>
                      <a:pt x="37" y="143"/>
                      <a:pt x="44" y="159"/>
                    </a:cubicBezTo>
                    <a:cubicBezTo>
                      <a:pt x="48" y="167"/>
                      <a:pt x="52" y="175"/>
                      <a:pt x="57" y="182"/>
                    </a:cubicBezTo>
                    <a:cubicBezTo>
                      <a:pt x="61" y="188"/>
                      <a:pt x="66" y="193"/>
                      <a:pt x="72" y="198"/>
                    </a:cubicBezTo>
                    <a:cubicBezTo>
                      <a:pt x="76" y="201"/>
                      <a:pt x="81" y="203"/>
                      <a:pt x="85" y="205"/>
                    </a:cubicBezTo>
                    <a:cubicBezTo>
                      <a:pt x="90" y="207"/>
                      <a:pt x="95" y="209"/>
                      <a:pt x="100" y="209"/>
                    </a:cubicBezTo>
                    <a:cubicBezTo>
                      <a:pt x="105" y="210"/>
                      <a:pt x="109" y="211"/>
                      <a:pt x="114" y="211"/>
                    </a:cubicBezTo>
                    <a:cubicBezTo>
                      <a:pt x="114" y="211"/>
                      <a:pt x="115" y="211"/>
                      <a:pt x="115" y="211"/>
                    </a:cubicBezTo>
                    <a:cubicBezTo>
                      <a:pt x="120" y="211"/>
                      <a:pt x="126" y="210"/>
                      <a:pt x="131" y="210"/>
                    </a:cubicBezTo>
                    <a:cubicBezTo>
                      <a:pt x="136" y="209"/>
                      <a:pt x="142" y="208"/>
                      <a:pt x="147" y="207"/>
                    </a:cubicBezTo>
                    <a:cubicBezTo>
                      <a:pt x="153" y="206"/>
                      <a:pt x="158" y="204"/>
                      <a:pt x="164" y="203"/>
                    </a:cubicBezTo>
                    <a:cubicBezTo>
                      <a:pt x="168" y="202"/>
                      <a:pt x="171" y="201"/>
                      <a:pt x="175" y="201"/>
                    </a:cubicBezTo>
                    <a:cubicBezTo>
                      <a:pt x="179" y="200"/>
                      <a:pt x="183" y="199"/>
                      <a:pt x="187" y="198"/>
                    </a:cubicBezTo>
                    <a:cubicBezTo>
                      <a:pt x="191" y="197"/>
                      <a:pt x="195" y="195"/>
                      <a:pt x="199" y="194"/>
                    </a:cubicBezTo>
                    <a:cubicBezTo>
                      <a:pt x="201" y="193"/>
                      <a:pt x="203" y="192"/>
                      <a:pt x="205" y="191"/>
                    </a:cubicBezTo>
                    <a:cubicBezTo>
                      <a:pt x="205" y="191"/>
                      <a:pt x="206" y="191"/>
                      <a:pt x="207" y="190"/>
                    </a:cubicBezTo>
                    <a:cubicBezTo>
                      <a:pt x="208" y="189"/>
                      <a:pt x="210" y="188"/>
                      <a:pt x="211" y="187"/>
                    </a:cubicBezTo>
                    <a:cubicBezTo>
                      <a:pt x="213" y="186"/>
                      <a:pt x="214" y="184"/>
                      <a:pt x="214" y="182"/>
                    </a:cubicBezTo>
                    <a:cubicBezTo>
                      <a:pt x="215" y="180"/>
                      <a:pt x="215" y="178"/>
                      <a:pt x="215" y="176"/>
                    </a:cubicBezTo>
                    <a:cubicBezTo>
                      <a:pt x="215" y="174"/>
                      <a:pt x="214" y="172"/>
                      <a:pt x="212" y="171"/>
                    </a:cubicBezTo>
                    <a:cubicBezTo>
                      <a:pt x="211" y="168"/>
                      <a:pt x="208" y="167"/>
                      <a:pt x="205" y="167"/>
                    </a:cubicBezTo>
                    <a:cubicBezTo>
                      <a:pt x="204" y="167"/>
                      <a:pt x="204" y="167"/>
                      <a:pt x="204" y="167"/>
                    </a:cubicBezTo>
                    <a:cubicBezTo>
                      <a:pt x="202" y="167"/>
                      <a:pt x="200" y="167"/>
                      <a:pt x="198" y="167"/>
                    </a:cubicBezTo>
                    <a:cubicBezTo>
                      <a:pt x="195" y="168"/>
                      <a:pt x="193" y="169"/>
                      <a:pt x="190" y="170"/>
                    </a:cubicBezTo>
                    <a:cubicBezTo>
                      <a:pt x="186" y="171"/>
                      <a:pt x="183" y="173"/>
                      <a:pt x="179" y="174"/>
                    </a:cubicBezTo>
                    <a:cubicBezTo>
                      <a:pt x="172" y="177"/>
                      <a:pt x="166" y="179"/>
                      <a:pt x="159" y="182"/>
                    </a:cubicBezTo>
                    <a:cubicBezTo>
                      <a:pt x="155" y="183"/>
                      <a:pt x="150" y="184"/>
                      <a:pt x="146" y="185"/>
                    </a:cubicBezTo>
                    <a:cubicBezTo>
                      <a:pt x="142" y="186"/>
                      <a:pt x="138" y="187"/>
                      <a:pt x="133" y="188"/>
                    </a:cubicBezTo>
                    <a:cubicBezTo>
                      <a:pt x="126" y="190"/>
                      <a:pt x="118" y="192"/>
                      <a:pt x="111" y="192"/>
                    </a:cubicBezTo>
                    <a:cubicBezTo>
                      <a:pt x="110" y="192"/>
                      <a:pt x="109" y="192"/>
                      <a:pt x="108" y="192"/>
                    </a:cubicBezTo>
                    <a:cubicBezTo>
                      <a:pt x="103" y="192"/>
                      <a:pt x="98" y="192"/>
                      <a:pt x="94" y="191"/>
                    </a:cubicBezTo>
                    <a:cubicBezTo>
                      <a:pt x="90" y="190"/>
                      <a:pt x="86" y="189"/>
                      <a:pt x="82" y="187"/>
                    </a:cubicBezTo>
                    <a:cubicBezTo>
                      <a:pt x="79" y="185"/>
                      <a:pt x="75" y="182"/>
                      <a:pt x="72" y="180"/>
                    </a:cubicBezTo>
                    <a:cubicBezTo>
                      <a:pt x="67" y="175"/>
                      <a:pt x="63" y="170"/>
                      <a:pt x="60" y="164"/>
                    </a:cubicBezTo>
                    <a:cubicBezTo>
                      <a:pt x="47" y="145"/>
                      <a:pt x="39" y="124"/>
                      <a:pt x="31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26" y="86"/>
                      <a:pt x="22" y="69"/>
                      <a:pt x="17" y="52"/>
                    </a:cubicBezTo>
                    <a:cubicBezTo>
                      <a:pt x="13" y="35"/>
                      <a:pt x="8" y="18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2" name="Google Shape;265;p6">
                <a:extLst>
                  <a:ext uri="{FF2B5EF4-FFF2-40B4-BE49-F238E27FC236}">
                    <a16:creationId xmlns:a16="http://schemas.microsoft.com/office/drawing/2014/main" id="{72633473-B915-7E0B-835A-441E403C8A89}"/>
                  </a:ext>
                </a:extLst>
              </p:cNvPr>
              <p:cNvSpPr/>
              <p:nvPr/>
            </p:nvSpPr>
            <p:spPr>
              <a:xfrm>
                <a:off x="4712" y="2614"/>
                <a:ext cx="24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0"/>
                    </a:moveTo>
                    <a:cubicBezTo>
                      <a:pt x="6" y="0"/>
                      <a:pt x="4" y="0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5"/>
                      <a:pt x="12" y="14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sp>
          <p:nvSpPr>
            <p:cNvPr id="25" name="Google Shape;266;p6">
              <a:extLst>
                <a:ext uri="{FF2B5EF4-FFF2-40B4-BE49-F238E27FC236}">
                  <a16:creationId xmlns:a16="http://schemas.microsoft.com/office/drawing/2014/main" id="{D7DF4EDA-B44E-BC3E-9741-115AD70400D5}"/>
                </a:ext>
              </a:extLst>
            </p:cNvPr>
            <p:cNvSpPr/>
            <p:nvPr/>
          </p:nvSpPr>
          <p:spPr>
            <a:xfrm>
              <a:off x="1096692" y="-495211"/>
              <a:ext cx="3747450" cy="2069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Thổi đếm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từ 10 đến 100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7FED48D-26FB-A5F9-C470-1D12EABD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3484" t="50035" r="15238"/>
          <a:stretch/>
        </p:blipFill>
        <p:spPr>
          <a:xfrm>
            <a:off x="2939967" y="2250513"/>
            <a:ext cx="3842379" cy="2616200"/>
          </a:xfrm>
          <a:prstGeom prst="ellipse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950AD444-4E30-CE45-31B2-E7EC0ADA0759}"/>
              </a:ext>
            </a:extLst>
          </p:cNvPr>
          <p:cNvGrpSpPr/>
          <p:nvPr/>
        </p:nvGrpSpPr>
        <p:grpSpPr>
          <a:xfrm>
            <a:off x="5290287" y="-74270"/>
            <a:ext cx="3650899" cy="3204031"/>
            <a:chOff x="5290287" y="-74270"/>
            <a:chExt cx="3650899" cy="3204031"/>
          </a:xfrm>
        </p:grpSpPr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D267D825-686A-BF90-7662-3EE6F33B3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86"/>
            <a:stretch/>
          </p:blipFill>
          <p:spPr>
            <a:xfrm>
              <a:off x="5290287" y="-74270"/>
              <a:ext cx="3650899" cy="3204031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61350146-2CAE-B024-8BA7-185FBA6E757A}"/>
                </a:ext>
              </a:extLst>
            </p:cNvPr>
            <p:cNvSpPr/>
            <p:nvPr/>
          </p:nvSpPr>
          <p:spPr>
            <a:xfrm>
              <a:off x="5480265" y="2474764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98B0EFE1-701A-D735-3C2D-1A3DB3AC7B01}"/>
                </a:ext>
              </a:extLst>
            </p:cNvPr>
            <p:cNvSpPr/>
            <p:nvPr/>
          </p:nvSpPr>
          <p:spPr>
            <a:xfrm>
              <a:off x="6382069" y="2500507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196719F5-172A-13D7-5AC2-8884D4B9A088}"/>
                </a:ext>
              </a:extLst>
            </p:cNvPr>
            <p:cNvSpPr/>
            <p:nvPr/>
          </p:nvSpPr>
          <p:spPr>
            <a:xfrm>
              <a:off x="7195974" y="2512864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25E67F68-A306-55A4-D2FE-D8D7A56FBDEB}"/>
                </a:ext>
              </a:extLst>
            </p:cNvPr>
            <p:cNvSpPr/>
            <p:nvPr/>
          </p:nvSpPr>
          <p:spPr>
            <a:xfrm>
              <a:off x="7995299" y="2512864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779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9136E-6 L 0.13542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E1650AC-0FF2-63BE-4313-84964DB5EF73}"/>
              </a:ext>
            </a:extLst>
          </p:cNvPr>
          <p:cNvSpPr/>
          <p:nvPr/>
        </p:nvSpPr>
        <p:spPr>
          <a:xfrm>
            <a:off x="1984828" y="527050"/>
            <a:ext cx="6999514" cy="4089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1915563-955B-FA33-AEC7-1DF495C1F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8" t="50035" r="15238"/>
          <a:stretch/>
        </p:blipFill>
        <p:spPr>
          <a:xfrm>
            <a:off x="460283" y="2250513"/>
            <a:ext cx="5082797" cy="2616200"/>
          </a:xfrm>
          <a:prstGeom prst="ellipse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18C7B452-3CD9-594E-BBDF-B92173BDE071}"/>
              </a:ext>
            </a:extLst>
          </p:cNvPr>
          <p:cNvGrpSpPr/>
          <p:nvPr/>
        </p:nvGrpSpPr>
        <p:grpSpPr>
          <a:xfrm>
            <a:off x="1049743" y="100919"/>
            <a:ext cx="4311546" cy="2520426"/>
            <a:chOff x="749842" y="-646754"/>
            <a:chExt cx="4997142" cy="2942727"/>
          </a:xfrm>
        </p:grpSpPr>
        <p:grpSp>
          <p:nvGrpSpPr>
            <p:cNvPr id="24" name="Google Shape;258;p6">
              <a:extLst>
                <a:ext uri="{FF2B5EF4-FFF2-40B4-BE49-F238E27FC236}">
                  <a16:creationId xmlns:a16="http://schemas.microsoft.com/office/drawing/2014/main" id="{C18AC66D-D091-F467-F9DE-15B99E9C09D4}"/>
                </a:ext>
              </a:extLst>
            </p:cNvPr>
            <p:cNvGrpSpPr/>
            <p:nvPr/>
          </p:nvGrpSpPr>
          <p:grpSpPr>
            <a:xfrm flipH="1">
              <a:off x="749842" y="-646754"/>
              <a:ext cx="4997142" cy="2942727"/>
              <a:chOff x="4220" y="1759"/>
              <a:chExt cx="1190" cy="1001"/>
            </a:xfrm>
          </p:grpSpPr>
          <p:sp>
            <p:nvSpPr>
              <p:cNvPr id="26" name="Google Shape;259;p6">
                <a:extLst>
                  <a:ext uri="{FF2B5EF4-FFF2-40B4-BE49-F238E27FC236}">
                    <a16:creationId xmlns:a16="http://schemas.microsoft.com/office/drawing/2014/main" id="{722D8742-1F65-B201-0135-F539EE520465}"/>
                  </a:ext>
                </a:extLst>
              </p:cNvPr>
              <p:cNvSpPr/>
              <p:nvPr/>
            </p:nvSpPr>
            <p:spPr>
              <a:xfrm>
                <a:off x="4351" y="1759"/>
                <a:ext cx="1059" cy="1001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06" extrusionOk="0">
                    <a:moveTo>
                      <a:pt x="508" y="116"/>
                    </a:moveTo>
                    <a:cubicBezTo>
                      <a:pt x="507" y="108"/>
                      <a:pt x="506" y="100"/>
                      <a:pt x="505" y="94"/>
                    </a:cubicBezTo>
                    <a:cubicBezTo>
                      <a:pt x="504" y="88"/>
                      <a:pt x="503" y="82"/>
                      <a:pt x="501" y="77"/>
                    </a:cubicBezTo>
                    <a:cubicBezTo>
                      <a:pt x="500" y="72"/>
                      <a:pt x="498" y="67"/>
                      <a:pt x="495" y="63"/>
                    </a:cubicBezTo>
                    <a:cubicBezTo>
                      <a:pt x="493" y="59"/>
                      <a:pt x="490" y="55"/>
                      <a:pt x="486" y="51"/>
                    </a:cubicBezTo>
                    <a:cubicBezTo>
                      <a:pt x="483" y="48"/>
                      <a:pt x="479" y="45"/>
                      <a:pt x="475" y="42"/>
                    </a:cubicBezTo>
                    <a:cubicBezTo>
                      <a:pt x="470" y="40"/>
                      <a:pt x="466" y="37"/>
                      <a:pt x="460" y="35"/>
                    </a:cubicBezTo>
                    <a:cubicBezTo>
                      <a:pt x="457" y="34"/>
                      <a:pt x="454" y="33"/>
                      <a:pt x="450" y="33"/>
                    </a:cubicBezTo>
                    <a:cubicBezTo>
                      <a:pt x="447" y="32"/>
                      <a:pt x="443" y="31"/>
                      <a:pt x="438" y="30"/>
                    </a:cubicBezTo>
                    <a:cubicBezTo>
                      <a:pt x="431" y="28"/>
                      <a:pt x="423" y="27"/>
                      <a:pt x="415" y="25"/>
                    </a:cubicBezTo>
                    <a:cubicBezTo>
                      <a:pt x="399" y="23"/>
                      <a:pt x="382" y="22"/>
                      <a:pt x="367" y="20"/>
                    </a:cubicBezTo>
                    <a:cubicBezTo>
                      <a:pt x="359" y="19"/>
                      <a:pt x="352" y="19"/>
                      <a:pt x="344" y="18"/>
                    </a:cubicBezTo>
                    <a:cubicBezTo>
                      <a:pt x="337" y="17"/>
                      <a:pt x="330" y="16"/>
                      <a:pt x="324" y="16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07" y="14"/>
                      <a:pt x="307" y="14"/>
                      <a:pt x="307" y="14"/>
                    </a:cubicBezTo>
                    <a:cubicBezTo>
                      <a:pt x="294" y="12"/>
                      <a:pt x="281" y="11"/>
                      <a:pt x="268" y="10"/>
                    </a:cubicBezTo>
                    <a:cubicBezTo>
                      <a:pt x="240" y="7"/>
                      <a:pt x="203" y="3"/>
                      <a:pt x="166" y="1"/>
                    </a:cubicBezTo>
                    <a:cubicBezTo>
                      <a:pt x="150" y="1"/>
                      <a:pt x="134" y="0"/>
                      <a:pt x="119" y="0"/>
                    </a:cubicBezTo>
                    <a:cubicBezTo>
                      <a:pt x="118" y="0"/>
                      <a:pt x="117" y="0"/>
                      <a:pt x="116" y="0"/>
                    </a:cubicBezTo>
                    <a:cubicBezTo>
                      <a:pt x="104" y="0"/>
                      <a:pt x="94" y="1"/>
                      <a:pt x="85" y="1"/>
                    </a:cubicBezTo>
                    <a:cubicBezTo>
                      <a:pt x="73" y="2"/>
                      <a:pt x="64" y="4"/>
                      <a:pt x="55" y="7"/>
                    </a:cubicBezTo>
                    <a:cubicBezTo>
                      <a:pt x="45" y="9"/>
                      <a:pt x="36" y="13"/>
                      <a:pt x="28" y="19"/>
                    </a:cubicBezTo>
                    <a:cubicBezTo>
                      <a:pt x="25" y="21"/>
                      <a:pt x="21" y="24"/>
                      <a:pt x="18" y="28"/>
                    </a:cubicBezTo>
                    <a:cubicBezTo>
                      <a:pt x="15" y="31"/>
                      <a:pt x="12" y="35"/>
                      <a:pt x="10" y="40"/>
                    </a:cubicBezTo>
                    <a:cubicBezTo>
                      <a:pt x="8" y="44"/>
                      <a:pt x="6" y="49"/>
                      <a:pt x="4" y="55"/>
                    </a:cubicBezTo>
                    <a:cubicBezTo>
                      <a:pt x="4" y="57"/>
                      <a:pt x="3" y="60"/>
                      <a:pt x="3" y="63"/>
                    </a:cubicBezTo>
                    <a:cubicBezTo>
                      <a:pt x="2" y="67"/>
                      <a:pt x="2" y="71"/>
                      <a:pt x="1" y="75"/>
                    </a:cubicBezTo>
                    <a:cubicBezTo>
                      <a:pt x="0" y="89"/>
                      <a:pt x="0" y="104"/>
                      <a:pt x="1" y="121"/>
                    </a:cubicBezTo>
                    <a:cubicBezTo>
                      <a:pt x="2" y="136"/>
                      <a:pt x="5" y="151"/>
                      <a:pt x="8" y="168"/>
                    </a:cubicBezTo>
                    <a:cubicBezTo>
                      <a:pt x="11" y="182"/>
                      <a:pt x="14" y="196"/>
                      <a:pt x="19" y="214"/>
                    </a:cubicBezTo>
                    <a:cubicBezTo>
                      <a:pt x="21" y="225"/>
                      <a:pt x="24" y="235"/>
                      <a:pt x="27" y="246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1" y="260"/>
                      <a:pt x="32" y="264"/>
                      <a:pt x="33" y="268"/>
                    </a:cubicBezTo>
                    <a:cubicBezTo>
                      <a:pt x="37" y="283"/>
                      <a:pt x="42" y="299"/>
                      <a:pt x="47" y="314"/>
                    </a:cubicBezTo>
                    <a:cubicBezTo>
                      <a:pt x="51" y="324"/>
                      <a:pt x="55" y="333"/>
                      <a:pt x="60" y="340"/>
                    </a:cubicBezTo>
                    <a:cubicBezTo>
                      <a:pt x="64" y="349"/>
                      <a:pt x="70" y="356"/>
                      <a:pt x="76" y="362"/>
                    </a:cubicBezTo>
                    <a:cubicBezTo>
                      <a:pt x="79" y="366"/>
                      <a:pt x="83" y="368"/>
                      <a:pt x="86" y="371"/>
                    </a:cubicBezTo>
                    <a:cubicBezTo>
                      <a:pt x="90" y="373"/>
                      <a:pt x="94" y="375"/>
                      <a:pt x="98" y="377"/>
                    </a:cubicBezTo>
                    <a:cubicBezTo>
                      <a:pt x="106" y="380"/>
                      <a:pt x="115" y="382"/>
                      <a:pt x="124" y="382"/>
                    </a:cubicBezTo>
                    <a:cubicBezTo>
                      <a:pt x="125" y="382"/>
                      <a:pt x="126" y="382"/>
                      <a:pt x="128" y="382"/>
                    </a:cubicBezTo>
                    <a:cubicBezTo>
                      <a:pt x="131" y="382"/>
                      <a:pt x="134" y="381"/>
                      <a:pt x="138" y="381"/>
                    </a:cubicBezTo>
                    <a:cubicBezTo>
                      <a:pt x="141" y="380"/>
                      <a:pt x="145" y="380"/>
                      <a:pt x="150" y="379"/>
                    </a:cubicBezTo>
                    <a:cubicBezTo>
                      <a:pt x="157" y="378"/>
                      <a:pt x="165" y="377"/>
                      <a:pt x="173" y="374"/>
                    </a:cubicBezTo>
                    <a:cubicBezTo>
                      <a:pt x="187" y="371"/>
                      <a:pt x="202" y="367"/>
                      <a:pt x="220" y="360"/>
                    </a:cubicBezTo>
                    <a:cubicBezTo>
                      <a:pt x="230" y="357"/>
                      <a:pt x="240" y="353"/>
                      <a:pt x="249" y="350"/>
                    </a:cubicBezTo>
                    <a:cubicBezTo>
                      <a:pt x="259" y="346"/>
                      <a:pt x="269" y="343"/>
                      <a:pt x="279" y="339"/>
                    </a:cubicBezTo>
                    <a:cubicBezTo>
                      <a:pt x="284" y="337"/>
                      <a:pt x="284" y="337"/>
                      <a:pt x="284" y="337"/>
                    </a:cubicBezTo>
                    <a:cubicBezTo>
                      <a:pt x="302" y="331"/>
                      <a:pt x="321" y="324"/>
                      <a:pt x="339" y="317"/>
                    </a:cubicBezTo>
                    <a:cubicBezTo>
                      <a:pt x="340" y="317"/>
                      <a:pt x="341" y="318"/>
                      <a:pt x="342" y="319"/>
                    </a:cubicBezTo>
                    <a:cubicBezTo>
                      <a:pt x="346" y="321"/>
                      <a:pt x="349" y="324"/>
                      <a:pt x="352" y="327"/>
                    </a:cubicBezTo>
                    <a:cubicBezTo>
                      <a:pt x="355" y="331"/>
                      <a:pt x="357" y="334"/>
                      <a:pt x="359" y="338"/>
                    </a:cubicBezTo>
                    <a:cubicBezTo>
                      <a:pt x="359" y="337"/>
                      <a:pt x="359" y="337"/>
                      <a:pt x="359" y="337"/>
                    </a:cubicBezTo>
                    <a:cubicBezTo>
                      <a:pt x="361" y="341"/>
                      <a:pt x="363" y="345"/>
                      <a:pt x="363" y="349"/>
                    </a:cubicBezTo>
                    <a:cubicBezTo>
                      <a:pt x="364" y="353"/>
                      <a:pt x="365" y="358"/>
                      <a:pt x="364" y="362"/>
                    </a:cubicBezTo>
                    <a:cubicBezTo>
                      <a:pt x="364" y="367"/>
                      <a:pt x="363" y="371"/>
                      <a:pt x="362" y="376"/>
                    </a:cubicBezTo>
                    <a:cubicBezTo>
                      <a:pt x="360" y="381"/>
                      <a:pt x="358" y="385"/>
                      <a:pt x="355" y="389"/>
                    </a:cubicBezTo>
                    <a:cubicBezTo>
                      <a:pt x="352" y="394"/>
                      <a:pt x="349" y="397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5" y="401"/>
                      <a:pt x="345" y="401"/>
                      <a:pt x="345" y="401"/>
                    </a:cubicBezTo>
                    <a:cubicBezTo>
                      <a:pt x="344" y="402"/>
                      <a:pt x="344" y="402"/>
                      <a:pt x="344" y="402"/>
                    </a:cubicBezTo>
                    <a:cubicBezTo>
                      <a:pt x="344" y="402"/>
                      <a:pt x="344" y="402"/>
                      <a:pt x="344" y="403"/>
                    </a:cubicBezTo>
                    <a:cubicBezTo>
                      <a:pt x="343" y="404"/>
                      <a:pt x="343" y="404"/>
                      <a:pt x="343" y="404"/>
                    </a:cubicBezTo>
                    <a:cubicBezTo>
                      <a:pt x="343" y="405"/>
                      <a:pt x="343" y="405"/>
                      <a:pt x="344" y="406"/>
                    </a:cubicBezTo>
                    <a:cubicBezTo>
                      <a:pt x="344" y="406"/>
                      <a:pt x="344" y="406"/>
                      <a:pt x="345" y="406"/>
                    </a:cubicBezTo>
                    <a:cubicBezTo>
                      <a:pt x="358" y="406"/>
                      <a:pt x="373" y="402"/>
                      <a:pt x="387" y="395"/>
                    </a:cubicBezTo>
                    <a:cubicBezTo>
                      <a:pt x="394" y="391"/>
                      <a:pt x="401" y="387"/>
                      <a:pt x="407" y="381"/>
                    </a:cubicBezTo>
                    <a:cubicBezTo>
                      <a:pt x="414" y="377"/>
                      <a:pt x="419" y="371"/>
                      <a:pt x="425" y="365"/>
                    </a:cubicBezTo>
                    <a:cubicBezTo>
                      <a:pt x="433" y="354"/>
                      <a:pt x="439" y="343"/>
                      <a:pt x="443" y="332"/>
                    </a:cubicBezTo>
                    <a:cubicBezTo>
                      <a:pt x="444" y="326"/>
                      <a:pt x="445" y="320"/>
                      <a:pt x="445" y="314"/>
                    </a:cubicBezTo>
                    <a:cubicBezTo>
                      <a:pt x="445" y="311"/>
                      <a:pt x="445" y="307"/>
                      <a:pt x="444" y="304"/>
                    </a:cubicBezTo>
                    <a:cubicBezTo>
                      <a:pt x="444" y="302"/>
                      <a:pt x="444" y="301"/>
                      <a:pt x="443" y="299"/>
                    </a:cubicBezTo>
                    <a:cubicBezTo>
                      <a:pt x="443" y="297"/>
                      <a:pt x="442" y="295"/>
                      <a:pt x="441" y="294"/>
                    </a:cubicBezTo>
                    <a:cubicBezTo>
                      <a:pt x="444" y="292"/>
                      <a:pt x="447" y="291"/>
                      <a:pt x="450" y="289"/>
                    </a:cubicBezTo>
                    <a:cubicBezTo>
                      <a:pt x="458" y="286"/>
                      <a:pt x="467" y="282"/>
                      <a:pt x="474" y="277"/>
                    </a:cubicBezTo>
                    <a:cubicBezTo>
                      <a:pt x="480" y="274"/>
                      <a:pt x="485" y="270"/>
                      <a:pt x="489" y="266"/>
                    </a:cubicBezTo>
                    <a:cubicBezTo>
                      <a:pt x="493" y="262"/>
                      <a:pt x="496" y="257"/>
                      <a:pt x="499" y="250"/>
                    </a:cubicBezTo>
                    <a:cubicBezTo>
                      <a:pt x="504" y="239"/>
                      <a:pt x="506" y="227"/>
                      <a:pt x="508" y="212"/>
                    </a:cubicBezTo>
                    <a:cubicBezTo>
                      <a:pt x="510" y="197"/>
                      <a:pt x="510" y="181"/>
                      <a:pt x="511" y="164"/>
                    </a:cubicBezTo>
                    <a:cubicBezTo>
                      <a:pt x="511" y="148"/>
                      <a:pt x="510" y="132"/>
                      <a:pt x="508" y="116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7" name="Google Shape;260;p6">
                <a:extLst>
                  <a:ext uri="{FF2B5EF4-FFF2-40B4-BE49-F238E27FC236}">
                    <a16:creationId xmlns:a16="http://schemas.microsoft.com/office/drawing/2014/main" id="{495F6BB7-6960-D765-FA56-C3BF6B392441}"/>
                  </a:ext>
                </a:extLst>
              </p:cNvPr>
              <p:cNvSpPr/>
              <p:nvPr/>
            </p:nvSpPr>
            <p:spPr>
              <a:xfrm>
                <a:off x="4337" y="1979"/>
                <a:ext cx="73" cy="131"/>
              </a:xfrm>
              <a:custGeom>
                <a:avLst/>
                <a:gdLst/>
                <a:ahLst/>
                <a:cxnLst/>
                <a:rect l="l" t="t" r="r" b="b"/>
                <a:pathLst>
                  <a:path w="50" h="89" extrusionOk="0">
                    <a:moveTo>
                      <a:pt x="11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4" y="4"/>
                      <a:pt x="2" y="6"/>
                      <a:pt x="1" y="8"/>
                    </a:cubicBezTo>
                    <a:cubicBezTo>
                      <a:pt x="1" y="10"/>
                      <a:pt x="0" y="12"/>
                      <a:pt x="0" y="14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1" y="24"/>
                      <a:pt x="2" y="27"/>
                      <a:pt x="3" y="29"/>
                    </a:cubicBezTo>
                    <a:cubicBezTo>
                      <a:pt x="5" y="35"/>
                      <a:pt x="8" y="40"/>
                      <a:pt x="12" y="46"/>
                    </a:cubicBezTo>
                    <a:cubicBezTo>
                      <a:pt x="15" y="51"/>
                      <a:pt x="19" y="56"/>
                      <a:pt x="24" y="62"/>
                    </a:cubicBezTo>
                    <a:cubicBezTo>
                      <a:pt x="28" y="67"/>
                      <a:pt x="31" y="72"/>
                      <a:pt x="36" y="76"/>
                    </a:cubicBezTo>
                    <a:cubicBezTo>
                      <a:pt x="40" y="81"/>
                      <a:pt x="44" y="85"/>
                      <a:pt x="47" y="88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8"/>
                      <a:pt x="49" y="88"/>
                      <a:pt x="4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7"/>
                      <a:pt x="50" y="87"/>
                      <a:pt x="50" y="86"/>
                    </a:cubicBezTo>
                    <a:cubicBezTo>
                      <a:pt x="49" y="81"/>
                      <a:pt x="48" y="76"/>
                      <a:pt x="47" y="70"/>
                    </a:cubicBezTo>
                    <a:cubicBezTo>
                      <a:pt x="46" y="68"/>
                      <a:pt x="46" y="67"/>
                      <a:pt x="45" y="65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4" y="60"/>
                      <a:pt x="43" y="57"/>
                      <a:pt x="42" y="53"/>
                    </a:cubicBezTo>
                    <a:cubicBezTo>
                      <a:pt x="38" y="40"/>
                      <a:pt x="34" y="30"/>
                      <a:pt x="30" y="21"/>
                    </a:cubicBezTo>
                    <a:cubicBezTo>
                      <a:pt x="28" y="17"/>
                      <a:pt x="26" y="12"/>
                      <a:pt x="23" y="8"/>
                    </a:cubicBezTo>
                    <a:cubicBezTo>
                      <a:pt x="21" y="6"/>
                      <a:pt x="20" y="4"/>
                      <a:pt x="18" y="3"/>
                    </a:cubicBezTo>
                    <a:cubicBezTo>
                      <a:pt x="17" y="2"/>
                      <a:pt x="16" y="1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8" name="Google Shape;261;p6">
                <a:extLst>
                  <a:ext uri="{FF2B5EF4-FFF2-40B4-BE49-F238E27FC236}">
                    <a16:creationId xmlns:a16="http://schemas.microsoft.com/office/drawing/2014/main" id="{4998DEA4-849F-27E4-100E-C00633444318}"/>
                  </a:ext>
                </a:extLst>
              </p:cNvPr>
              <p:cNvSpPr/>
              <p:nvPr/>
            </p:nvSpPr>
            <p:spPr>
              <a:xfrm>
                <a:off x="4298" y="2063"/>
                <a:ext cx="84" cy="60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9" y="0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6"/>
                      <a:pt x="0" y="7"/>
                      <a:pt x="0" y="9"/>
                    </a:cubicBezTo>
                    <a:cubicBezTo>
                      <a:pt x="0" y="10"/>
                      <a:pt x="0" y="12"/>
                      <a:pt x="2" y="14"/>
                    </a:cubicBezTo>
                    <a:cubicBezTo>
                      <a:pt x="3" y="15"/>
                      <a:pt x="4" y="17"/>
                      <a:pt x="6" y="18"/>
                    </a:cubicBezTo>
                    <a:cubicBezTo>
                      <a:pt x="7" y="19"/>
                      <a:pt x="9" y="21"/>
                      <a:pt x="11" y="22"/>
                    </a:cubicBezTo>
                    <a:cubicBezTo>
                      <a:pt x="15" y="25"/>
                      <a:pt x="20" y="27"/>
                      <a:pt x="26" y="30"/>
                    </a:cubicBezTo>
                    <a:cubicBezTo>
                      <a:pt x="31" y="32"/>
                      <a:pt x="36" y="34"/>
                      <a:pt x="41" y="36"/>
                    </a:cubicBezTo>
                    <a:cubicBezTo>
                      <a:pt x="44" y="37"/>
                      <a:pt x="47" y="38"/>
                      <a:pt x="50" y="39"/>
                    </a:cubicBezTo>
                    <a:cubicBezTo>
                      <a:pt x="51" y="40"/>
                      <a:pt x="53" y="40"/>
                      <a:pt x="54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6" y="41"/>
                      <a:pt x="56" y="40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38"/>
                      <a:pt x="57" y="38"/>
                      <a:pt x="56" y="37"/>
                    </a:cubicBezTo>
                    <a:cubicBezTo>
                      <a:pt x="52" y="33"/>
                      <a:pt x="47" y="28"/>
                      <a:pt x="42" y="22"/>
                    </a:cubicBezTo>
                    <a:cubicBezTo>
                      <a:pt x="37" y="17"/>
                      <a:pt x="32" y="12"/>
                      <a:pt x="28" y="9"/>
                    </a:cubicBezTo>
                    <a:cubicBezTo>
                      <a:pt x="25" y="7"/>
                      <a:pt x="22" y="5"/>
                      <a:pt x="20" y="3"/>
                    </a:cubicBezTo>
                    <a:cubicBezTo>
                      <a:pt x="17" y="2"/>
                      <a:pt x="15" y="1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29" name="Google Shape;262;p6">
                <a:extLst>
                  <a:ext uri="{FF2B5EF4-FFF2-40B4-BE49-F238E27FC236}">
                    <a16:creationId xmlns:a16="http://schemas.microsoft.com/office/drawing/2014/main" id="{DFB9F0E8-55D9-B0E6-6BAE-D9F6DFF08F50}"/>
                  </a:ext>
                </a:extLst>
              </p:cNvPr>
              <p:cNvSpPr/>
              <p:nvPr/>
            </p:nvSpPr>
            <p:spPr>
              <a:xfrm>
                <a:off x="4220" y="2123"/>
                <a:ext cx="136" cy="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28" extrusionOk="0">
                    <a:moveTo>
                      <a:pt x="14" y="0"/>
                    </a:moveTo>
                    <a:cubicBezTo>
                      <a:pt x="13" y="0"/>
                      <a:pt x="12" y="0"/>
                      <a:pt x="10" y="0"/>
                    </a:cubicBezTo>
                    <a:cubicBezTo>
                      <a:pt x="6" y="1"/>
                      <a:pt x="3" y="2"/>
                      <a:pt x="1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0"/>
                      <a:pt x="0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4" y="18"/>
                      <a:pt x="7" y="20"/>
                      <a:pt x="12" y="23"/>
                    </a:cubicBezTo>
                    <a:cubicBezTo>
                      <a:pt x="14" y="24"/>
                      <a:pt x="17" y="24"/>
                      <a:pt x="20" y="25"/>
                    </a:cubicBezTo>
                    <a:cubicBezTo>
                      <a:pt x="22" y="26"/>
                      <a:pt x="25" y="26"/>
                      <a:pt x="28" y="27"/>
                    </a:cubicBezTo>
                    <a:cubicBezTo>
                      <a:pt x="34" y="28"/>
                      <a:pt x="40" y="28"/>
                      <a:pt x="48" y="28"/>
                    </a:cubicBezTo>
                    <a:cubicBezTo>
                      <a:pt x="54" y="28"/>
                      <a:pt x="61" y="28"/>
                      <a:pt x="67" y="27"/>
                    </a:cubicBezTo>
                    <a:cubicBezTo>
                      <a:pt x="74" y="27"/>
                      <a:pt x="79" y="26"/>
                      <a:pt x="84" y="25"/>
                    </a:cubicBezTo>
                    <a:cubicBezTo>
                      <a:pt x="86" y="25"/>
                      <a:pt x="88" y="24"/>
                      <a:pt x="90" y="23"/>
                    </a:cubicBezTo>
                    <a:cubicBezTo>
                      <a:pt x="91" y="23"/>
                      <a:pt x="91" y="23"/>
                      <a:pt x="92" y="23"/>
                    </a:cubicBezTo>
                    <a:cubicBezTo>
                      <a:pt x="92" y="22"/>
                      <a:pt x="92" y="22"/>
                      <a:pt x="92" y="21"/>
                    </a:cubicBezTo>
                    <a:cubicBezTo>
                      <a:pt x="92" y="21"/>
                      <a:pt x="92" y="21"/>
                      <a:pt x="91" y="20"/>
                    </a:cubicBezTo>
                    <a:cubicBezTo>
                      <a:pt x="91" y="20"/>
                      <a:pt x="91" y="20"/>
                      <a:pt x="90" y="19"/>
                    </a:cubicBezTo>
                    <a:cubicBezTo>
                      <a:pt x="85" y="18"/>
                      <a:pt x="80" y="16"/>
                      <a:pt x="75" y="14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5" y="11"/>
                      <a:pt x="61" y="10"/>
                      <a:pt x="57" y="9"/>
                    </a:cubicBezTo>
                    <a:cubicBezTo>
                      <a:pt x="51" y="7"/>
                      <a:pt x="46" y="6"/>
                      <a:pt x="41" y="4"/>
                    </a:cubicBezTo>
                    <a:cubicBezTo>
                      <a:pt x="35" y="3"/>
                      <a:pt x="29" y="2"/>
                      <a:pt x="24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0" name="Google Shape;263;p6">
                <a:extLst>
                  <a:ext uri="{FF2B5EF4-FFF2-40B4-BE49-F238E27FC236}">
                    <a16:creationId xmlns:a16="http://schemas.microsoft.com/office/drawing/2014/main" id="{C04952C3-F24F-1EA3-5824-DBCCC3178A82}"/>
                  </a:ext>
                </a:extLst>
              </p:cNvPr>
              <p:cNvSpPr/>
              <p:nvPr/>
            </p:nvSpPr>
            <p:spPr>
              <a:xfrm>
                <a:off x="4905" y="2557"/>
                <a:ext cx="77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52" h="92" extrusionOk="0">
                    <a:moveTo>
                      <a:pt x="13" y="78"/>
                    </a:moveTo>
                    <a:cubicBezTo>
                      <a:pt x="14" y="78"/>
                      <a:pt x="14" y="78"/>
                      <a:pt x="14" y="78"/>
                    </a:cubicBezTo>
                    <a:cubicBezTo>
                      <a:pt x="13" y="78"/>
                      <a:pt x="13" y="78"/>
                      <a:pt x="13" y="78"/>
                    </a:cubicBezTo>
                    <a:moveTo>
                      <a:pt x="43" y="0"/>
                    </a:moveTo>
                    <a:cubicBezTo>
                      <a:pt x="42" y="0"/>
                      <a:pt x="40" y="0"/>
                      <a:pt x="39" y="1"/>
                    </a:cubicBezTo>
                    <a:cubicBezTo>
                      <a:pt x="37" y="2"/>
                      <a:pt x="36" y="4"/>
                      <a:pt x="36" y="6"/>
                    </a:cubicBezTo>
                    <a:cubicBezTo>
                      <a:pt x="36" y="11"/>
                      <a:pt x="36" y="16"/>
                      <a:pt x="36" y="21"/>
                    </a:cubicBezTo>
                    <a:cubicBezTo>
                      <a:pt x="36" y="26"/>
                      <a:pt x="35" y="31"/>
                      <a:pt x="34" y="36"/>
                    </a:cubicBezTo>
                    <a:cubicBezTo>
                      <a:pt x="32" y="45"/>
                      <a:pt x="29" y="53"/>
                      <a:pt x="25" y="62"/>
                    </a:cubicBezTo>
                    <a:cubicBezTo>
                      <a:pt x="23" y="65"/>
                      <a:pt x="22" y="67"/>
                      <a:pt x="20" y="70"/>
                    </a:cubicBezTo>
                    <a:cubicBezTo>
                      <a:pt x="18" y="73"/>
                      <a:pt x="16" y="75"/>
                      <a:pt x="14" y="78"/>
                    </a:cubicBezTo>
                    <a:cubicBezTo>
                      <a:pt x="11" y="81"/>
                      <a:pt x="7" y="83"/>
                      <a:pt x="4" y="86"/>
                    </a:cubicBezTo>
                    <a:cubicBezTo>
                      <a:pt x="3" y="86"/>
                      <a:pt x="3" y="86"/>
                      <a:pt x="2" y="87"/>
                    </a:cubicBezTo>
                    <a:cubicBezTo>
                      <a:pt x="1" y="87"/>
                      <a:pt x="0" y="89"/>
                      <a:pt x="1" y="91"/>
                    </a:cubicBezTo>
                    <a:cubicBezTo>
                      <a:pt x="1" y="92"/>
                      <a:pt x="3" y="92"/>
                      <a:pt x="4" y="92"/>
                    </a:cubicBezTo>
                    <a:cubicBezTo>
                      <a:pt x="4" y="92"/>
                      <a:pt x="4" y="92"/>
                      <a:pt x="5" y="92"/>
                    </a:cubicBezTo>
                    <a:cubicBezTo>
                      <a:pt x="8" y="90"/>
                      <a:pt x="12" y="88"/>
                      <a:pt x="15" y="85"/>
                    </a:cubicBezTo>
                    <a:cubicBezTo>
                      <a:pt x="18" y="83"/>
                      <a:pt x="22" y="80"/>
                      <a:pt x="25" y="77"/>
                    </a:cubicBezTo>
                    <a:cubicBezTo>
                      <a:pt x="28" y="74"/>
                      <a:pt x="31" y="71"/>
                      <a:pt x="34" y="68"/>
                    </a:cubicBezTo>
                    <a:cubicBezTo>
                      <a:pt x="37" y="65"/>
                      <a:pt x="39" y="61"/>
                      <a:pt x="41" y="57"/>
                    </a:cubicBezTo>
                    <a:cubicBezTo>
                      <a:pt x="44" y="54"/>
                      <a:pt x="46" y="50"/>
                      <a:pt x="47" y="46"/>
                    </a:cubicBezTo>
                    <a:cubicBezTo>
                      <a:pt x="49" y="41"/>
                      <a:pt x="50" y="37"/>
                      <a:pt x="51" y="32"/>
                    </a:cubicBezTo>
                    <a:cubicBezTo>
                      <a:pt x="52" y="28"/>
                      <a:pt x="52" y="23"/>
                      <a:pt x="52" y="19"/>
                    </a:cubicBezTo>
                    <a:cubicBezTo>
                      <a:pt x="52" y="15"/>
                      <a:pt x="52" y="10"/>
                      <a:pt x="50" y="5"/>
                    </a:cubicBezTo>
                    <a:cubicBezTo>
                      <a:pt x="50" y="4"/>
                      <a:pt x="49" y="3"/>
                      <a:pt x="49" y="2"/>
                    </a:cubicBezTo>
                    <a:cubicBezTo>
                      <a:pt x="47" y="1"/>
                      <a:pt x="46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1" name="Google Shape;264;p6">
                <a:extLst>
                  <a:ext uri="{FF2B5EF4-FFF2-40B4-BE49-F238E27FC236}">
                    <a16:creationId xmlns:a16="http://schemas.microsoft.com/office/drawing/2014/main" id="{4AEEF26A-8A23-FDB4-2C07-CEF959307D34}"/>
                  </a:ext>
                </a:extLst>
              </p:cNvPr>
              <p:cNvSpPr/>
              <p:nvPr/>
            </p:nvSpPr>
            <p:spPr>
              <a:xfrm>
                <a:off x="4374" y="2347"/>
                <a:ext cx="316" cy="31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1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9"/>
                      <a:pt x="9" y="36"/>
                      <a:pt x="13" y="54"/>
                    </a:cubicBezTo>
                    <a:cubicBezTo>
                      <a:pt x="17" y="72"/>
                      <a:pt x="21" y="90"/>
                      <a:pt x="26" y="108"/>
                    </a:cubicBezTo>
                    <a:cubicBezTo>
                      <a:pt x="31" y="125"/>
                      <a:pt x="37" y="143"/>
                      <a:pt x="44" y="159"/>
                    </a:cubicBezTo>
                    <a:cubicBezTo>
                      <a:pt x="48" y="167"/>
                      <a:pt x="52" y="175"/>
                      <a:pt x="57" y="182"/>
                    </a:cubicBezTo>
                    <a:cubicBezTo>
                      <a:pt x="61" y="188"/>
                      <a:pt x="66" y="193"/>
                      <a:pt x="72" y="198"/>
                    </a:cubicBezTo>
                    <a:cubicBezTo>
                      <a:pt x="76" y="201"/>
                      <a:pt x="81" y="203"/>
                      <a:pt x="85" y="205"/>
                    </a:cubicBezTo>
                    <a:cubicBezTo>
                      <a:pt x="90" y="207"/>
                      <a:pt x="95" y="209"/>
                      <a:pt x="100" y="209"/>
                    </a:cubicBezTo>
                    <a:cubicBezTo>
                      <a:pt x="105" y="210"/>
                      <a:pt x="109" y="211"/>
                      <a:pt x="114" y="211"/>
                    </a:cubicBezTo>
                    <a:cubicBezTo>
                      <a:pt x="114" y="211"/>
                      <a:pt x="115" y="211"/>
                      <a:pt x="115" y="211"/>
                    </a:cubicBezTo>
                    <a:cubicBezTo>
                      <a:pt x="120" y="211"/>
                      <a:pt x="126" y="210"/>
                      <a:pt x="131" y="210"/>
                    </a:cubicBezTo>
                    <a:cubicBezTo>
                      <a:pt x="136" y="209"/>
                      <a:pt x="142" y="208"/>
                      <a:pt x="147" y="207"/>
                    </a:cubicBezTo>
                    <a:cubicBezTo>
                      <a:pt x="153" y="206"/>
                      <a:pt x="158" y="204"/>
                      <a:pt x="164" y="203"/>
                    </a:cubicBezTo>
                    <a:cubicBezTo>
                      <a:pt x="168" y="202"/>
                      <a:pt x="171" y="201"/>
                      <a:pt x="175" y="201"/>
                    </a:cubicBezTo>
                    <a:cubicBezTo>
                      <a:pt x="179" y="200"/>
                      <a:pt x="183" y="199"/>
                      <a:pt x="187" y="198"/>
                    </a:cubicBezTo>
                    <a:cubicBezTo>
                      <a:pt x="191" y="197"/>
                      <a:pt x="195" y="195"/>
                      <a:pt x="199" y="194"/>
                    </a:cubicBezTo>
                    <a:cubicBezTo>
                      <a:pt x="201" y="193"/>
                      <a:pt x="203" y="192"/>
                      <a:pt x="205" y="191"/>
                    </a:cubicBezTo>
                    <a:cubicBezTo>
                      <a:pt x="205" y="191"/>
                      <a:pt x="206" y="191"/>
                      <a:pt x="207" y="190"/>
                    </a:cubicBezTo>
                    <a:cubicBezTo>
                      <a:pt x="208" y="189"/>
                      <a:pt x="210" y="188"/>
                      <a:pt x="211" y="187"/>
                    </a:cubicBezTo>
                    <a:cubicBezTo>
                      <a:pt x="213" y="186"/>
                      <a:pt x="214" y="184"/>
                      <a:pt x="214" y="182"/>
                    </a:cubicBezTo>
                    <a:cubicBezTo>
                      <a:pt x="215" y="180"/>
                      <a:pt x="215" y="178"/>
                      <a:pt x="215" y="176"/>
                    </a:cubicBezTo>
                    <a:cubicBezTo>
                      <a:pt x="215" y="174"/>
                      <a:pt x="214" y="172"/>
                      <a:pt x="212" y="171"/>
                    </a:cubicBezTo>
                    <a:cubicBezTo>
                      <a:pt x="211" y="168"/>
                      <a:pt x="208" y="167"/>
                      <a:pt x="205" y="167"/>
                    </a:cubicBezTo>
                    <a:cubicBezTo>
                      <a:pt x="204" y="167"/>
                      <a:pt x="204" y="167"/>
                      <a:pt x="204" y="167"/>
                    </a:cubicBezTo>
                    <a:cubicBezTo>
                      <a:pt x="202" y="167"/>
                      <a:pt x="200" y="167"/>
                      <a:pt x="198" y="167"/>
                    </a:cubicBezTo>
                    <a:cubicBezTo>
                      <a:pt x="195" y="168"/>
                      <a:pt x="193" y="169"/>
                      <a:pt x="190" y="170"/>
                    </a:cubicBezTo>
                    <a:cubicBezTo>
                      <a:pt x="186" y="171"/>
                      <a:pt x="183" y="173"/>
                      <a:pt x="179" y="174"/>
                    </a:cubicBezTo>
                    <a:cubicBezTo>
                      <a:pt x="172" y="177"/>
                      <a:pt x="166" y="179"/>
                      <a:pt x="159" y="182"/>
                    </a:cubicBezTo>
                    <a:cubicBezTo>
                      <a:pt x="155" y="183"/>
                      <a:pt x="150" y="184"/>
                      <a:pt x="146" y="185"/>
                    </a:cubicBezTo>
                    <a:cubicBezTo>
                      <a:pt x="142" y="186"/>
                      <a:pt x="138" y="187"/>
                      <a:pt x="133" y="188"/>
                    </a:cubicBezTo>
                    <a:cubicBezTo>
                      <a:pt x="126" y="190"/>
                      <a:pt x="118" y="192"/>
                      <a:pt x="111" y="192"/>
                    </a:cubicBezTo>
                    <a:cubicBezTo>
                      <a:pt x="110" y="192"/>
                      <a:pt x="109" y="192"/>
                      <a:pt x="108" y="192"/>
                    </a:cubicBezTo>
                    <a:cubicBezTo>
                      <a:pt x="103" y="192"/>
                      <a:pt x="98" y="192"/>
                      <a:pt x="94" y="191"/>
                    </a:cubicBezTo>
                    <a:cubicBezTo>
                      <a:pt x="90" y="190"/>
                      <a:pt x="86" y="189"/>
                      <a:pt x="82" y="187"/>
                    </a:cubicBezTo>
                    <a:cubicBezTo>
                      <a:pt x="79" y="185"/>
                      <a:pt x="75" y="182"/>
                      <a:pt x="72" y="180"/>
                    </a:cubicBezTo>
                    <a:cubicBezTo>
                      <a:pt x="67" y="175"/>
                      <a:pt x="63" y="170"/>
                      <a:pt x="60" y="164"/>
                    </a:cubicBezTo>
                    <a:cubicBezTo>
                      <a:pt x="47" y="145"/>
                      <a:pt x="39" y="124"/>
                      <a:pt x="31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26" y="86"/>
                      <a:pt x="22" y="69"/>
                      <a:pt x="17" y="52"/>
                    </a:cubicBezTo>
                    <a:cubicBezTo>
                      <a:pt x="13" y="35"/>
                      <a:pt x="8" y="18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32" name="Google Shape;265;p6">
                <a:extLst>
                  <a:ext uri="{FF2B5EF4-FFF2-40B4-BE49-F238E27FC236}">
                    <a16:creationId xmlns:a16="http://schemas.microsoft.com/office/drawing/2014/main" id="{72633473-B915-7E0B-835A-441E403C8A89}"/>
                  </a:ext>
                </a:extLst>
              </p:cNvPr>
              <p:cNvSpPr/>
              <p:nvPr/>
            </p:nvSpPr>
            <p:spPr>
              <a:xfrm>
                <a:off x="4703" y="2585"/>
                <a:ext cx="24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0"/>
                    </a:moveTo>
                    <a:cubicBezTo>
                      <a:pt x="6" y="0"/>
                      <a:pt x="4" y="0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5"/>
                      <a:pt x="12" y="14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F4A9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sp>
          <p:nvSpPr>
            <p:cNvPr id="25" name="Google Shape;266;p6">
              <a:extLst>
                <a:ext uri="{FF2B5EF4-FFF2-40B4-BE49-F238E27FC236}">
                  <a16:creationId xmlns:a16="http://schemas.microsoft.com/office/drawing/2014/main" id="{D7DF4EDA-B44E-BC3E-9741-115AD70400D5}"/>
                </a:ext>
              </a:extLst>
            </p:cNvPr>
            <p:cNvSpPr/>
            <p:nvPr/>
          </p:nvSpPr>
          <p:spPr>
            <a:xfrm>
              <a:off x="1029658" y="-491031"/>
              <a:ext cx="3604335" cy="2069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Thổi đếm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tròn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Quicksand"/>
                  <a:cs typeface="Quicksand"/>
                  <a:sym typeface="Quicksand"/>
                </a:rPr>
                <a:t>từ 100 đến 1000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7FED48D-26FB-A5F9-C470-1D12EABD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3484" t="50035" r="15238"/>
          <a:stretch/>
        </p:blipFill>
        <p:spPr>
          <a:xfrm>
            <a:off x="2939967" y="2250513"/>
            <a:ext cx="3842379" cy="2616200"/>
          </a:xfrm>
          <a:prstGeom prst="ellipse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7FBAEA8-DE0E-B970-D570-9492316E53EC}"/>
              </a:ext>
            </a:extLst>
          </p:cNvPr>
          <p:cNvGrpSpPr/>
          <p:nvPr/>
        </p:nvGrpSpPr>
        <p:grpSpPr>
          <a:xfrm>
            <a:off x="5465543" y="-62774"/>
            <a:ext cx="3650899" cy="3204031"/>
            <a:chOff x="5290287" y="-74270"/>
            <a:chExt cx="3650899" cy="3204031"/>
          </a:xfrm>
        </p:grpSpPr>
        <p:pic>
          <p:nvPicPr>
            <p:cNvPr id="20" name="Hình ảnh 19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9EE9007C-30E7-347F-6CAE-DEE95CC3C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86"/>
            <a:stretch/>
          </p:blipFill>
          <p:spPr>
            <a:xfrm>
              <a:off x="5290287" y="-74270"/>
              <a:ext cx="3650899" cy="3204031"/>
            </a:xfrm>
            <a:prstGeom prst="rect">
              <a:avLst/>
            </a:prstGeom>
          </p:spPr>
        </p:pic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C9D0663D-C310-1F57-2869-26B5990E1AFA}"/>
                </a:ext>
              </a:extLst>
            </p:cNvPr>
            <p:cNvSpPr/>
            <p:nvPr/>
          </p:nvSpPr>
          <p:spPr>
            <a:xfrm>
              <a:off x="5480265" y="2474764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B047D3DD-387A-CEDE-13CA-2FCAB8A1305C}"/>
                </a:ext>
              </a:extLst>
            </p:cNvPr>
            <p:cNvSpPr/>
            <p:nvPr/>
          </p:nvSpPr>
          <p:spPr>
            <a:xfrm>
              <a:off x="6382069" y="2500507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005A4E-71F6-4632-D4F4-FE546F38F7BC}"/>
                </a:ext>
              </a:extLst>
            </p:cNvPr>
            <p:cNvSpPr/>
            <p:nvPr/>
          </p:nvSpPr>
          <p:spPr>
            <a:xfrm>
              <a:off x="7195974" y="2512864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97B0739-00E5-3513-C35B-B364A3CC5FF2}"/>
                </a:ext>
              </a:extLst>
            </p:cNvPr>
            <p:cNvSpPr/>
            <p:nvPr/>
          </p:nvSpPr>
          <p:spPr>
            <a:xfrm>
              <a:off x="7995299" y="2512864"/>
              <a:ext cx="582147" cy="1939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684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9136E-6 L 0.13542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" name="Google Shape;1617;p49"/>
          <p:cNvGrpSpPr/>
          <p:nvPr/>
        </p:nvGrpSpPr>
        <p:grpSpPr>
          <a:xfrm>
            <a:off x="6582451" y="1978310"/>
            <a:ext cx="1874847" cy="933718"/>
            <a:chOff x="6582451" y="1978310"/>
            <a:chExt cx="1874847" cy="933718"/>
          </a:xfrm>
        </p:grpSpPr>
        <p:sp>
          <p:nvSpPr>
            <p:cNvPr id="1618" name="Google Shape;1618;p49"/>
            <p:cNvSpPr/>
            <p:nvPr/>
          </p:nvSpPr>
          <p:spPr>
            <a:xfrm>
              <a:off x="7830570" y="1978310"/>
              <a:ext cx="266737" cy="117663"/>
            </a:xfrm>
            <a:custGeom>
              <a:avLst/>
              <a:gdLst/>
              <a:ahLst/>
              <a:cxnLst/>
              <a:rect l="l" t="t" r="r" b="b"/>
              <a:pathLst>
                <a:path w="5681" h="2506" extrusionOk="0">
                  <a:moveTo>
                    <a:pt x="1750" y="0"/>
                  </a:moveTo>
                  <a:cubicBezTo>
                    <a:pt x="909" y="0"/>
                    <a:pt x="0" y="773"/>
                    <a:pt x="0" y="773"/>
                  </a:cubicBezTo>
                  <a:cubicBezTo>
                    <a:pt x="471" y="605"/>
                    <a:pt x="854" y="534"/>
                    <a:pt x="1173" y="534"/>
                  </a:cubicBezTo>
                  <a:cubicBezTo>
                    <a:pt x="1988" y="534"/>
                    <a:pt x="2379" y="1001"/>
                    <a:pt x="2727" y="1511"/>
                  </a:cubicBezTo>
                  <a:cubicBezTo>
                    <a:pt x="3125" y="1288"/>
                    <a:pt x="3486" y="1200"/>
                    <a:pt x="3806" y="1200"/>
                  </a:cubicBezTo>
                  <a:cubicBezTo>
                    <a:pt x="5036" y="1200"/>
                    <a:pt x="5680" y="2505"/>
                    <a:pt x="5680" y="2505"/>
                  </a:cubicBezTo>
                  <a:cubicBezTo>
                    <a:pt x="5472" y="1239"/>
                    <a:pt x="4887" y="639"/>
                    <a:pt x="4150" y="639"/>
                  </a:cubicBezTo>
                  <a:cubicBezTo>
                    <a:pt x="3780" y="639"/>
                    <a:pt x="3372" y="791"/>
                    <a:pt x="2954" y="1085"/>
                  </a:cubicBezTo>
                  <a:cubicBezTo>
                    <a:pt x="2703" y="261"/>
                    <a:pt x="2238" y="0"/>
                    <a:pt x="1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9"/>
            <p:cNvSpPr/>
            <p:nvPr/>
          </p:nvSpPr>
          <p:spPr>
            <a:xfrm>
              <a:off x="8077264" y="2738350"/>
              <a:ext cx="380034" cy="173677"/>
            </a:xfrm>
            <a:custGeom>
              <a:avLst/>
              <a:gdLst/>
              <a:ahLst/>
              <a:cxnLst/>
              <a:rect l="l" t="t" r="r" b="b"/>
              <a:pathLst>
                <a:path w="8094" h="3699" extrusionOk="0">
                  <a:moveTo>
                    <a:pt x="2301" y="0"/>
                  </a:moveTo>
                  <a:cubicBezTo>
                    <a:pt x="1149" y="0"/>
                    <a:pt x="0" y="915"/>
                    <a:pt x="0" y="915"/>
                  </a:cubicBezTo>
                  <a:cubicBezTo>
                    <a:pt x="574" y="747"/>
                    <a:pt x="1056" y="674"/>
                    <a:pt x="1468" y="674"/>
                  </a:cubicBezTo>
                  <a:cubicBezTo>
                    <a:pt x="2729" y="674"/>
                    <a:pt x="3334" y="1359"/>
                    <a:pt x="3891" y="2108"/>
                  </a:cubicBezTo>
                  <a:cubicBezTo>
                    <a:pt x="4381" y="1860"/>
                    <a:pt x="4835" y="1759"/>
                    <a:pt x="5248" y="1759"/>
                  </a:cubicBezTo>
                  <a:cubicBezTo>
                    <a:pt x="7058" y="1759"/>
                    <a:pt x="8094" y="3698"/>
                    <a:pt x="8094" y="3698"/>
                  </a:cubicBezTo>
                  <a:cubicBezTo>
                    <a:pt x="7704" y="1903"/>
                    <a:pt x="6790" y="1033"/>
                    <a:pt x="5722" y="1033"/>
                  </a:cubicBezTo>
                  <a:cubicBezTo>
                    <a:pt x="5236" y="1033"/>
                    <a:pt x="4718" y="1213"/>
                    <a:pt x="4203" y="1568"/>
                  </a:cubicBezTo>
                  <a:cubicBezTo>
                    <a:pt x="3763" y="368"/>
                    <a:pt x="3031" y="0"/>
                    <a:pt x="2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9"/>
            <p:cNvSpPr/>
            <p:nvPr/>
          </p:nvSpPr>
          <p:spPr>
            <a:xfrm>
              <a:off x="6785149" y="2180399"/>
              <a:ext cx="380080" cy="174241"/>
            </a:xfrm>
            <a:custGeom>
              <a:avLst/>
              <a:gdLst/>
              <a:ahLst/>
              <a:cxnLst/>
              <a:rect l="l" t="t" r="r" b="b"/>
              <a:pathLst>
                <a:path w="8095" h="3711" extrusionOk="0">
                  <a:moveTo>
                    <a:pt x="2305" y="0"/>
                  </a:moveTo>
                  <a:cubicBezTo>
                    <a:pt x="1152" y="0"/>
                    <a:pt x="1" y="927"/>
                    <a:pt x="1" y="927"/>
                  </a:cubicBezTo>
                  <a:cubicBezTo>
                    <a:pt x="590" y="748"/>
                    <a:pt x="1082" y="670"/>
                    <a:pt x="1502" y="670"/>
                  </a:cubicBezTo>
                  <a:cubicBezTo>
                    <a:pt x="2740" y="670"/>
                    <a:pt x="3340" y="1349"/>
                    <a:pt x="3891" y="2092"/>
                  </a:cubicBezTo>
                  <a:cubicBezTo>
                    <a:pt x="4379" y="1853"/>
                    <a:pt x="4828" y="1756"/>
                    <a:pt x="5237" y="1756"/>
                  </a:cubicBezTo>
                  <a:cubicBezTo>
                    <a:pt x="7069" y="1756"/>
                    <a:pt x="8094" y="3711"/>
                    <a:pt x="8094" y="3711"/>
                  </a:cubicBezTo>
                  <a:cubicBezTo>
                    <a:pt x="7705" y="1902"/>
                    <a:pt x="6797" y="1039"/>
                    <a:pt x="5735" y="1039"/>
                  </a:cubicBezTo>
                  <a:cubicBezTo>
                    <a:pt x="5245" y="1039"/>
                    <a:pt x="4723" y="1222"/>
                    <a:pt x="4204" y="1581"/>
                  </a:cubicBezTo>
                  <a:cubicBezTo>
                    <a:pt x="3764" y="371"/>
                    <a:pt x="3034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9"/>
            <p:cNvSpPr/>
            <p:nvPr/>
          </p:nvSpPr>
          <p:spPr>
            <a:xfrm>
              <a:off x="6582451" y="2659139"/>
              <a:ext cx="257394" cy="66203"/>
            </a:xfrm>
            <a:custGeom>
              <a:avLst/>
              <a:gdLst/>
              <a:ahLst/>
              <a:cxnLst/>
              <a:rect l="l" t="t" r="r" b="b"/>
              <a:pathLst>
                <a:path w="5482" h="1410" extrusionOk="0">
                  <a:moveTo>
                    <a:pt x="3881" y="1"/>
                  </a:moveTo>
                  <a:cubicBezTo>
                    <a:pt x="3412" y="1"/>
                    <a:pt x="2977" y="276"/>
                    <a:pt x="2642" y="785"/>
                  </a:cubicBezTo>
                  <a:cubicBezTo>
                    <a:pt x="2267" y="365"/>
                    <a:pt x="1906" y="210"/>
                    <a:pt x="1577" y="210"/>
                  </a:cubicBezTo>
                  <a:cubicBezTo>
                    <a:pt x="662" y="210"/>
                    <a:pt x="1" y="1409"/>
                    <a:pt x="1" y="1409"/>
                  </a:cubicBezTo>
                  <a:cubicBezTo>
                    <a:pt x="574" y="932"/>
                    <a:pt x="1042" y="763"/>
                    <a:pt x="1446" y="763"/>
                  </a:cubicBezTo>
                  <a:cubicBezTo>
                    <a:pt x="1883" y="763"/>
                    <a:pt x="2246" y="961"/>
                    <a:pt x="2585" y="1182"/>
                  </a:cubicBezTo>
                  <a:cubicBezTo>
                    <a:pt x="3019" y="680"/>
                    <a:pt x="3500" y="516"/>
                    <a:pt x="3944" y="516"/>
                  </a:cubicBezTo>
                  <a:cubicBezTo>
                    <a:pt x="4779" y="516"/>
                    <a:pt x="5482" y="1097"/>
                    <a:pt x="5482" y="1097"/>
                  </a:cubicBezTo>
                  <a:cubicBezTo>
                    <a:pt x="4972" y="347"/>
                    <a:pt x="4406" y="1"/>
                    <a:pt x="3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2" name="Google Shape;1622;p49"/>
          <p:cNvSpPr/>
          <p:nvPr/>
        </p:nvSpPr>
        <p:spPr>
          <a:xfrm>
            <a:off x="8047918" y="3832044"/>
            <a:ext cx="16058" cy="47"/>
          </a:xfrm>
          <a:custGeom>
            <a:avLst/>
            <a:gdLst/>
            <a:ahLst/>
            <a:cxnLst/>
            <a:rect l="l" t="t" r="r" b="b"/>
            <a:pathLst>
              <a:path w="342" h="1" extrusionOk="0">
                <a:moveTo>
                  <a:pt x="0" y="1"/>
                </a:moveTo>
                <a:lnTo>
                  <a:pt x="34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9"/>
          <p:cNvSpPr/>
          <p:nvPr/>
        </p:nvSpPr>
        <p:spPr>
          <a:xfrm>
            <a:off x="2851025" y="46418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D0B8396-D25A-5768-2990-D6C19571A06A}"/>
              </a:ext>
            </a:extLst>
          </p:cNvPr>
          <p:cNvSpPr/>
          <p:nvPr/>
        </p:nvSpPr>
        <p:spPr>
          <a:xfrm>
            <a:off x="1669378" y="325884"/>
            <a:ext cx="2217107" cy="2112401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72BA816-D373-9F8A-3E28-990E26D9A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16463" y="-194789"/>
            <a:ext cx="2321601" cy="1950030"/>
          </a:xfrm>
          <a:prstGeom prst="rect">
            <a:avLst/>
          </a:prstGeom>
        </p:spPr>
      </p:pic>
      <p:sp>
        <p:nvSpPr>
          <p:cNvPr id="18" name="Google Shape;1725;p52">
            <a:extLst>
              <a:ext uri="{FF2B5EF4-FFF2-40B4-BE49-F238E27FC236}">
                <a16:creationId xmlns:a16="http://schemas.microsoft.com/office/drawing/2014/main" id="{CE2649AA-4A1D-C441-0F4C-74788FA3AC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265" y="932759"/>
            <a:ext cx="7168357" cy="1421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BÀI HỌC</a:t>
            </a:r>
            <a:br>
              <a:rPr lang="vi-V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</a:br>
            <a:endParaRPr lang="vi-VN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07677695-9AAD-F500-36A7-D10B36C0C6F4}"/>
              </a:ext>
            </a:extLst>
          </p:cNvPr>
          <p:cNvSpPr/>
          <p:nvPr/>
        </p:nvSpPr>
        <p:spPr>
          <a:xfrm>
            <a:off x="6190470" y="1755241"/>
            <a:ext cx="2837264" cy="1405645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725;p52">
            <a:extLst>
              <a:ext uri="{FF2B5EF4-FFF2-40B4-BE49-F238E27FC236}">
                <a16:creationId xmlns:a16="http://schemas.microsoft.com/office/drawing/2014/main" id="{38C49077-8B52-47FF-91DE-9544385A5F68}"/>
              </a:ext>
            </a:extLst>
          </p:cNvPr>
          <p:cNvSpPr txBox="1">
            <a:spLocks/>
          </p:cNvSpPr>
          <p:nvPr/>
        </p:nvSpPr>
        <p:spPr>
          <a:xfrm>
            <a:off x="2555310" y="1730405"/>
            <a:ext cx="6472424" cy="140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600"/>
              <a:buFont typeface="Satisfy"/>
              <a:buNone/>
              <a:defRPr sz="4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br>
              <a:rPr lang="vi-V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</a:br>
            <a:r>
              <a:rPr lang="vi-VN" sz="3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THỰC HÀNH</a:t>
            </a:r>
          </a:p>
        </p:txBody>
      </p:sp>
      <p:sp>
        <p:nvSpPr>
          <p:cNvPr id="23" name="Google Shape;1725;p52">
            <a:extLst>
              <a:ext uri="{FF2B5EF4-FFF2-40B4-BE49-F238E27FC236}">
                <a16:creationId xmlns:a16="http://schemas.microsoft.com/office/drawing/2014/main" id="{4A8095B8-4C2D-E912-4832-49AD29C213CC}"/>
              </a:ext>
            </a:extLst>
          </p:cNvPr>
          <p:cNvSpPr txBox="1">
            <a:spLocks/>
          </p:cNvSpPr>
          <p:nvPr/>
        </p:nvSpPr>
        <p:spPr>
          <a:xfrm>
            <a:off x="1517245" y="1730404"/>
            <a:ext cx="1769639" cy="140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600"/>
              <a:buFont typeface="Satisfy"/>
              <a:buNone/>
              <a:defRPr sz="4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br>
              <a:rPr lang="vi-V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</a:br>
            <a:r>
              <a:rPr lang="vi-VN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và</a:t>
            </a:r>
            <a:endParaRPr lang="vi-VN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4D7E05-91D0-478C-944F-436504746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8" t="73133" b="3479"/>
          <a:stretch/>
        </p:blipFill>
        <p:spPr>
          <a:xfrm flipH="1">
            <a:off x="-141023" y="3437459"/>
            <a:ext cx="4286090" cy="1777840"/>
          </a:xfrm>
          <a:prstGeom prst="rect">
            <a:avLst/>
          </a:prstGeom>
        </p:spPr>
      </p:pic>
      <p:pic>
        <p:nvPicPr>
          <p:cNvPr id="81" name="Picture 8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789484-57FF-45FD-BF12-EC64A091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8" t="71761" b="19114"/>
          <a:stretch/>
        </p:blipFill>
        <p:spPr>
          <a:xfrm flipH="1">
            <a:off x="-129941" y="3615763"/>
            <a:ext cx="4286090" cy="693643"/>
          </a:xfrm>
          <a:prstGeom prst="rect">
            <a:avLst/>
          </a:prstGeom>
        </p:spPr>
      </p:pic>
      <p:pic>
        <p:nvPicPr>
          <p:cNvPr id="75" name="Picture 7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41A359-D2AD-455F-AA70-0A3C92D04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713" b="77489"/>
          <a:stretch/>
        </p:blipFill>
        <p:spPr>
          <a:xfrm>
            <a:off x="-99569" y="-29802"/>
            <a:ext cx="4265786" cy="2601552"/>
          </a:xfrm>
          <a:prstGeom prst="rect">
            <a:avLst/>
          </a:prstGeom>
        </p:spPr>
      </p:pic>
      <p:pic>
        <p:nvPicPr>
          <p:cNvPr id="46" name="Picture 4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9BD854-7A51-4609-9968-241EED96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613" y="-44609"/>
            <a:ext cx="5143500" cy="5143500"/>
          </a:xfrm>
          <a:prstGeom prst="rect">
            <a:avLst/>
          </a:prstGeom>
        </p:spPr>
      </p:pic>
      <p:pic>
        <p:nvPicPr>
          <p:cNvPr id="77" name="Picture 7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4E936C-35FD-4EC7-89C9-5F9ADD117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713" b="94820"/>
          <a:stretch/>
        </p:blipFill>
        <p:spPr>
          <a:xfrm>
            <a:off x="-129272" y="2262417"/>
            <a:ext cx="4193674" cy="1182801"/>
          </a:xfrm>
          <a:prstGeom prst="rect">
            <a:avLst/>
          </a:prstGeom>
        </p:spPr>
      </p:pic>
      <p:pic>
        <p:nvPicPr>
          <p:cNvPr id="79" name="Picture 7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B1F33B-2723-4527-8310-7A742871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2" t="5389" r="74770" b="82421"/>
          <a:stretch/>
        </p:blipFill>
        <p:spPr>
          <a:xfrm>
            <a:off x="2718526" y="2362199"/>
            <a:ext cx="1431562" cy="1035907"/>
          </a:xfrm>
          <a:prstGeom prst="rect">
            <a:avLst/>
          </a:prstGeom>
        </p:spPr>
      </p:pic>
      <p:grpSp>
        <p:nvGrpSpPr>
          <p:cNvPr id="4" name="Google Shape;2392;p59">
            <a:extLst>
              <a:ext uri="{FF2B5EF4-FFF2-40B4-BE49-F238E27FC236}">
                <a16:creationId xmlns:a16="http://schemas.microsoft.com/office/drawing/2014/main" id="{4A244A5B-C7C2-40FA-7952-61C52EAE767A}"/>
              </a:ext>
            </a:extLst>
          </p:cNvPr>
          <p:cNvGrpSpPr/>
          <p:nvPr/>
        </p:nvGrpSpPr>
        <p:grpSpPr>
          <a:xfrm rot="2828343">
            <a:off x="7932301" y="3393216"/>
            <a:ext cx="884938" cy="1275527"/>
            <a:chOff x="913350" y="238025"/>
            <a:chExt cx="1434725" cy="2067975"/>
          </a:xfrm>
        </p:grpSpPr>
        <p:sp>
          <p:nvSpPr>
            <p:cNvPr id="5" name="Google Shape;2393;p59">
              <a:extLst>
                <a:ext uri="{FF2B5EF4-FFF2-40B4-BE49-F238E27FC236}">
                  <a16:creationId xmlns:a16="http://schemas.microsoft.com/office/drawing/2014/main" id="{90BD4FF1-DFA1-7649-7172-1644FB369F5F}"/>
                </a:ext>
              </a:extLst>
            </p:cNvPr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94;p59">
              <a:extLst>
                <a:ext uri="{FF2B5EF4-FFF2-40B4-BE49-F238E27FC236}">
                  <a16:creationId xmlns:a16="http://schemas.microsoft.com/office/drawing/2014/main" id="{F34DD1A1-D3FF-1FAF-8F4E-B7EAE3AA2D41}"/>
                </a:ext>
              </a:extLst>
            </p:cNvPr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95;p59">
              <a:extLst>
                <a:ext uri="{FF2B5EF4-FFF2-40B4-BE49-F238E27FC236}">
                  <a16:creationId xmlns:a16="http://schemas.microsoft.com/office/drawing/2014/main" id="{1F1D2CDE-9984-E666-4B47-E9F315CFF723}"/>
                </a:ext>
              </a:extLst>
            </p:cNvPr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96;p59">
              <a:extLst>
                <a:ext uri="{FF2B5EF4-FFF2-40B4-BE49-F238E27FC236}">
                  <a16:creationId xmlns:a16="http://schemas.microsoft.com/office/drawing/2014/main" id="{B2D2DDC7-AD0E-A59A-5566-F210092E4D45}"/>
                </a:ext>
              </a:extLst>
            </p:cNvPr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7;p59">
              <a:extLst>
                <a:ext uri="{FF2B5EF4-FFF2-40B4-BE49-F238E27FC236}">
                  <a16:creationId xmlns:a16="http://schemas.microsoft.com/office/drawing/2014/main" id="{B40A5267-FC68-5E16-6FD6-A57A82A6AED7}"/>
                </a:ext>
              </a:extLst>
            </p:cNvPr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98;p59">
              <a:extLst>
                <a:ext uri="{FF2B5EF4-FFF2-40B4-BE49-F238E27FC236}">
                  <a16:creationId xmlns:a16="http://schemas.microsoft.com/office/drawing/2014/main" id="{36AC512A-094F-9470-58B5-FCFBAEFEED30}"/>
                </a:ext>
              </a:extLst>
            </p:cNvPr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9;p59">
              <a:extLst>
                <a:ext uri="{FF2B5EF4-FFF2-40B4-BE49-F238E27FC236}">
                  <a16:creationId xmlns:a16="http://schemas.microsoft.com/office/drawing/2014/main" id="{CAC79DB8-D156-674C-2045-B917D4348C6F}"/>
                </a:ext>
              </a:extLst>
            </p:cNvPr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0;p59">
              <a:extLst>
                <a:ext uri="{FF2B5EF4-FFF2-40B4-BE49-F238E27FC236}">
                  <a16:creationId xmlns:a16="http://schemas.microsoft.com/office/drawing/2014/main" id="{7B9C988E-E596-DDE0-840B-A20382608416}"/>
                </a:ext>
              </a:extLst>
            </p:cNvPr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01;p59">
              <a:extLst>
                <a:ext uri="{FF2B5EF4-FFF2-40B4-BE49-F238E27FC236}">
                  <a16:creationId xmlns:a16="http://schemas.microsoft.com/office/drawing/2014/main" id="{21B05302-FB59-2DCB-7291-20753FB59FFC}"/>
                </a:ext>
              </a:extLst>
            </p:cNvPr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02;p59">
              <a:extLst>
                <a:ext uri="{FF2B5EF4-FFF2-40B4-BE49-F238E27FC236}">
                  <a16:creationId xmlns:a16="http://schemas.microsoft.com/office/drawing/2014/main" id="{62CE6050-627A-0A12-AA0B-6FE549C6F964}"/>
                </a:ext>
              </a:extLst>
            </p:cNvPr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3;p59">
              <a:extLst>
                <a:ext uri="{FF2B5EF4-FFF2-40B4-BE49-F238E27FC236}">
                  <a16:creationId xmlns:a16="http://schemas.microsoft.com/office/drawing/2014/main" id="{9552F16C-CCE9-9ADC-D1C0-4F6221559116}"/>
                </a:ext>
              </a:extLst>
            </p:cNvPr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04;p59">
              <a:extLst>
                <a:ext uri="{FF2B5EF4-FFF2-40B4-BE49-F238E27FC236}">
                  <a16:creationId xmlns:a16="http://schemas.microsoft.com/office/drawing/2014/main" id="{A968E269-4AA1-9E75-F1B4-5F87DF689885}"/>
                </a:ext>
              </a:extLst>
            </p:cNvPr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05;p59">
              <a:extLst>
                <a:ext uri="{FF2B5EF4-FFF2-40B4-BE49-F238E27FC236}">
                  <a16:creationId xmlns:a16="http://schemas.microsoft.com/office/drawing/2014/main" id="{848271A6-40F8-A282-578E-50651DFB2CC9}"/>
                </a:ext>
              </a:extLst>
            </p:cNvPr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410;p59">
            <a:extLst>
              <a:ext uri="{FF2B5EF4-FFF2-40B4-BE49-F238E27FC236}">
                <a16:creationId xmlns:a16="http://schemas.microsoft.com/office/drawing/2014/main" id="{8D925E2B-624B-A464-FFAC-8B5CF90734E3}"/>
              </a:ext>
            </a:extLst>
          </p:cNvPr>
          <p:cNvGrpSpPr/>
          <p:nvPr/>
        </p:nvGrpSpPr>
        <p:grpSpPr>
          <a:xfrm>
            <a:off x="4229753" y="4167015"/>
            <a:ext cx="608294" cy="514946"/>
            <a:chOff x="2381325" y="4278600"/>
            <a:chExt cx="1259300" cy="1185175"/>
          </a:xfrm>
        </p:grpSpPr>
        <p:sp>
          <p:nvSpPr>
            <p:cNvPr id="19" name="Google Shape;2411;p59">
              <a:extLst>
                <a:ext uri="{FF2B5EF4-FFF2-40B4-BE49-F238E27FC236}">
                  <a16:creationId xmlns:a16="http://schemas.microsoft.com/office/drawing/2014/main" id="{E4962D45-2E07-25EB-85E9-598D9F740052}"/>
                </a:ext>
              </a:extLst>
            </p:cNvPr>
            <p:cNvSpPr/>
            <p:nvPr/>
          </p:nvSpPr>
          <p:spPr>
            <a:xfrm>
              <a:off x="2381325" y="4278600"/>
              <a:ext cx="1259300" cy="1184450"/>
            </a:xfrm>
            <a:custGeom>
              <a:avLst/>
              <a:gdLst/>
              <a:ahLst/>
              <a:cxnLst/>
              <a:rect l="l" t="t" r="r" b="b"/>
              <a:pathLst>
                <a:path w="50372" h="47378" extrusionOk="0">
                  <a:moveTo>
                    <a:pt x="20612" y="1"/>
                  </a:moveTo>
                  <a:cubicBezTo>
                    <a:pt x="20581" y="1"/>
                    <a:pt x="20554" y="7"/>
                    <a:pt x="20528" y="20"/>
                  </a:cubicBezTo>
                  <a:cubicBezTo>
                    <a:pt x="19238" y="665"/>
                    <a:pt x="20972" y="19580"/>
                    <a:pt x="20972" y="19580"/>
                  </a:cubicBezTo>
                  <a:cubicBezTo>
                    <a:pt x="20972" y="19580"/>
                    <a:pt x="7094" y="17113"/>
                    <a:pt x="2004" y="17113"/>
                  </a:cubicBezTo>
                  <a:cubicBezTo>
                    <a:pt x="885" y="17113"/>
                    <a:pt x="191" y="17232"/>
                    <a:pt x="162" y="17523"/>
                  </a:cubicBezTo>
                  <a:cubicBezTo>
                    <a:pt x="1" y="19096"/>
                    <a:pt x="19520" y="29622"/>
                    <a:pt x="19520" y="29622"/>
                  </a:cubicBezTo>
                  <a:cubicBezTo>
                    <a:pt x="19520" y="29622"/>
                    <a:pt x="11938" y="46842"/>
                    <a:pt x="14439" y="47366"/>
                  </a:cubicBezTo>
                  <a:cubicBezTo>
                    <a:pt x="14477" y="47374"/>
                    <a:pt x="14519" y="47378"/>
                    <a:pt x="14562" y="47378"/>
                  </a:cubicBezTo>
                  <a:cubicBezTo>
                    <a:pt x="17296" y="47378"/>
                    <a:pt x="29602" y="32727"/>
                    <a:pt x="29602" y="32727"/>
                  </a:cubicBezTo>
                  <a:cubicBezTo>
                    <a:pt x="29602" y="32727"/>
                    <a:pt x="44599" y="38213"/>
                    <a:pt x="48957" y="38213"/>
                  </a:cubicBezTo>
                  <a:cubicBezTo>
                    <a:pt x="49668" y="38213"/>
                    <a:pt x="50096" y="38067"/>
                    <a:pt x="50130" y="37728"/>
                  </a:cubicBezTo>
                  <a:cubicBezTo>
                    <a:pt x="50372" y="35268"/>
                    <a:pt x="35168" y="24056"/>
                    <a:pt x="35168" y="24056"/>
                  </a:cubicBezTo>
                  <a:cubicBezTo>
                    <a:pt x="35168" y="24056"/>
                    <a:pt x="49081" y="11111"/>
                    <a:pt x="47952" y="9255"/>
                  </a:cubicBezTo>
                  <a:cubicBezTo>
                    <a:pt x="47856" y="9093"/>
                    <a:pt x="47643" y="9018"/>
                    <a:pt x="47333" y="9018"/>
                  </a:cubicBezTo>
                  <a:cubicBezTo>
                    <a:pt x="44115" y="9018"/>
                    <a:pt x="30490" y="17039"/>
                    <a:pt x="30490" y="17039"/>
                  </a:cubicBezTo>
                  <a:cubicBezTo>
                    <a:pt x="30490" y="17039"/>
                    <a:pt x="22184" y="1"/>
                    <a:pt x="2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12;p59">
              <a:extLst>
                <a:ext uri="{FF2B5EF4-FFF2-40B4-BE49-F238E27FC236}">
                  <a16:creationId xmlns:a16="http://schemas.microsoft.com/office/drawing/2014/main" id="{50C954A8-C68C-27D3-8EBB-90E059F577AF}"/>
                </a:ext>
              </a:extLst>
            </p:cNvPr>
            <p:cNvSpPr/>
            <p:nvPr/>
          </p:nvSpPr>
          <p:spPr>
            <a:xfrm>
              <a:off x="2381325" y="4717675"/>
              <a:ext cx="586825" cy="746100"/>
            </a:xfrm>
            <a:custGeom>
              <a:avLst/>
              <a:gdLst/>
              <a:ahLst/>
              <a:cxnLst/>
              <a:rect l="l" t="t" r="r" b="b"/>
              <a:pathLst>
                <a:path w="23473" h="29844" extrusionOk="0">
                  <a:moveTo>
                    <a:pt x="162" y="0"/>
                  </a:moveTo>
                  <a:cubicBezTo>
                    <a:pt x="1" y="1573"/>
                    <a:pt x="19520" y="12059"/>
                    <a:pt x="19520" y="12059"/>
                  </a:cubicBezTo>
                  <a:cubicBezTo>
                    <a:pt x="19520" y="12059"/>
                    <a:pt x="11938" y="29319"/>
                    <a:pt x="14398" y="29844"/>
                  </a:cubicBezTo>
                  <a:lnTo>
                    <a:pt x="14479" y="29844"/>
                  </a:lnTo>
                  <a:cubicBezTo>
                    <a:pt x="16495" y="26093"/>
                    <a:pt x="22988" y="14035"/>
                    <a:pt x="23230" y="12099"/>
                  </a:cubicBezTo>
                  <a:cubicBezTo>
                    <a:pt x="23472" y="9760"/>
                    <a:pt x="163" y="0"/>
                    <a:pt x="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13;p59">
              <a:extLst>
                <a:ext uri="{FF2B5EF4-FFF2-40B4-BE49-F238E27FC236}">
                  <a16:creationId xmlns:a16="http://schemas.microsoft.com/office/drawing/2014/main" id="{E5F5DAD5-ACDC-1FE6-86E9-07B114A9670F}"/>
                </a:ext>
              </a:extLst>
            </p:cNvPr>
            <p:cNvSpPr/>
            <p:nvPr/>
          </p:nvSpPr>
          <p:spPr>
            <a:xfrm>
              <a:off x="3186900" y="4509975"/>
              <a:ext cx="453725" cy="711825"/>
            </a:xfrm>
            <a:custGeom>
              <a:avLst/>
              <a:gdLst/>
              <a:ahLst/>
              <a:cxnLst/>
              <a:rect l="l" t="t" r="r" b="b"/>
              <a:pathLst>
                <a:path w="18149" h="28473" extrusionOk="0">
                  <a:moveTo>
                    <a:pt x="15729" y="0"/>
                  </a:moveTo>
                  <a:cubicBezTo>
                    <a:pt x="15729" y="1"/>
                    <a:pt x="1" y="12946"/>
                    <a:pt x="686" y="14922"/>
                  </a:cubicBezTo>
                  <a:cubicBezTo>
                    <a:pt x="1332" y="16939"/>
                    <a:pt x="17907" y="28473"/>
                    <a:pt x="17907" y="28473"/>
                  </a:cubicBezTo>
                  <a:cubicBezTo>
                    <a:pt x="18149" y="26013"/>
                    <a:pt x="2945" y="14801"/>
                    <a:pt x="2945" y="14801"/>
                  </a:cubicBezTo>
                  <a:cubicBezTo>
                    <a:pt x="2945" y="14801"/>
                    <a:pt x="16818" y="1856"/>
                    <a:pt x="15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14;p59">
              <a:extLst>
                <a:ext uri="{FF2B5EF4-FFF2-40B4-BE49-F238E27FC236}">
                  <a16:creationId xmlns:a16="http://schemas.microsoft.com/office/drawing/2014/main" id="{7DFC6946-2E51-07FD-F00E-25F138C101C2}"/>
                </a:ext>
              </a:extLst>
            </p:cNvPr>
            <p:cNvSpPr/>
            <p:nvPr/>
          </p:nvSpPr>
          <p:spPr>
            <a:xfrm>
              <a:off x="3017525" y="4852775"/>
              <a:ext cx="70600" cy="70600"/>
            </a:xfrm>
            <a:custGeom>
              <a:avLst/>
              <a:gdLst/>
              <a:ahLst/>
              <a:cxnLst/>
              <a:rect l="l" t="t" r="r" b="b"/>
              <a:pathLst>
                <a:path w="2824" h="2824" extrusionOk="0">
                  <a:moveTo>
                    <a:pt x="1412" y="0"/>
                  </a:moveTo>
                  <a:cubicBezTo>
                    <a:pt x="605" y="0"/>
                    <a:pt x="0" y="646"/>
                    <a:pt x="0" y="1412"/>
                  </a:cubicBezTo>
                  <a:cubicBezTo>
                    <a:pt x="0" y="2218"/>
                    <a:pt x="605" y="2823"/>
                    <a:pt x="1412" y="2823"/>
                  </a:cubicBezTo>
                  <a:cubicBezTo>
                    <a:pt x="2178" y="2823"/>
                    <a:pt x="2823" y="2218"/>
                    <a:pt x="2823" y="1412"/>
                  </a:cubicBezTo>
                  <a:cubicBezTo>
                    <a:pt x="2823" y="646"/>
                    <a:pt x="2178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15;p59">
              <a:extLst>
                <a:ext uri="{FF2B5EF4-FFF2-40B4-BE49-F238E27FC236}">
                  <a16:creationId xmlns:a16="http://schemas.microsoft.com/office/drawing/2014/main" id="{53F8C18A-342A-84AA-09DF-CEE4754F8034}"/>
                </a:ext>
              </a:extLst>
            </p:cNvPr>
            <p:cNvSpPr/>
            <p:nvPr/>
          </p:nvSpPr>
          <p:spPr>
            <a:xfrm>
              <a:off x="3136500" y="4804375"/>
              <a:ext cx="40350" cy="41350"/>
            </a:xfrm>
            <a:custGeom>
              <a:avLst/>
              <a:gdLst/>
              <a:ahLst/>
              <a:cxnLst/>
              <a:rect l="l" t="t" r="r" b="b"/>
              <a:pathLst>
                <a:path w="1614" h="1654" extrusionOk="0">
                  <a:moveTo>
                    <a:pt x="807" y="0"/>
                  </a:moveTo>
                  <a:cubicBezTo>
                    <a:pt x="363" y="0"/>
                    <a:pt x="0" y="363"/>
                    <a:pt x="0" y="84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0" y="1654"/>
                    <a:pt x="1613" y="1291"/>
                    <a:pt x="1613" y="847"/>
                  </a:cubicBezTo>
                  <a:cubicBezTo>
                    <a:pt x="1613" y="363"/>
                    <a:pt x="1250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16;p59">
              <a:extLst>
                <a:ext uri="{FF2B5EF4-FFF2-40B4-BE49-F238E27FC236}">
                  <a16:creationId xmlns:a16="http://schemas.microsoft.com/office/drawing/2014/main" id="{D85ED2DA-DD84-5A00-7E5D-612648F66593}"/>
                </a:ext>
              </a:extLst>
            </p:cNvPr>
            <p:cNvSpPr/>
            <p:nvPr/>
          </p:nvSpPr>
          <p:spPr>
            <a:xfrm>
              <a:off x="3224200" y="4729775"/>
              <a:ext cx="41375" cy="41350"/>
            </a:xfrm>
            <a:custGeom>
              <a:avLst/>
              <a:gdLst/>
              <a:ahLst/>
              <a:cxnLst/>
              <a:rect l="l" t="t" r="r" b="b"/>
              <a:pathLst>
                <a:path w="1655" h="1654" extrusionOk="0">
                  <a:moveTo>
                    <a:pt x="848" y="0"/>
                  </a:moveTo>
                  <a:cubicBezTo>
                    <a:pt x="364" y="0"/>
                    <a:pt x="1" y="363"/>
                    <a:pt x="1" y="807"/>
                  </a:cubicBezTo>
                  <a:cubicBezTo>
                    <a:pt x="1" y="1291"/>
                    <a:pt x="364" y="1654"/>
                    <a:pt x="848" y="1654"/>
                  </a:cubicBezTo>
                  <a:cubicBezTo>
                    <a:pt x="1291" y="1654"/>
                    <a:pt x="1654" y="1291"/>
                    <a:pt x="1654" y="807"/>
                  </a:cubicBezTo>
                  <a:cubicBezTo>
                    <a:pt x="1654" y="363"/>
                    <a:pt x="1291" y="0"/>
                    <a:pt x="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17;p59">
              <a:extLst>
                <a:ext uri="{FF2B5EF4-FFF2-40B4-BE49-F238E27FC236}">
                  <a16:creationId xmlns:a16="http://schemas.microsoft.com/office/drawing/2014/main" id="{EB164AE4-145E-0FB1-05B8-4B4A9D51E9FF}"/>
                </a:ext>
              </a:extLst>
            </p:cNvPr>
            <p:cNvSpPr/>
            <p:nvPr/>
          </p:nvSpPr>
          <p:spPr>
            <a:xfrm>
              <a:off x="3327050" y="4658175"/>
              <a:ext cx="40350" cy="41375"/>
            </a:xfrm>
            <a:custGeom>
              <a:avLst/>
              <a:gdLst/>
              <a:ahLst/>
              <a:cxnLst/>
              <a:rect l="l" t="t" r="r" b="b"/>
              <a:pathLst>
                <a:path w="1614" h="1655" extrusionOk="0">
                  <a:moveTo>
                    <a:pt x="807" y="1"/>
                  </a:moveTo>
                  <a:cubicBezTo>
                    <a:pt x="363" y="1"/>
                    <a:pt x="0" y="364"/>
                    <a:pt x="0" y="807"/>
                  </a:cubicBezTo>
                  <a:cubicBezTo>
                    <a:pt x="0" y="1291"/>
                    <a:pt x="363" y="1654"/>
                    <a:pt x="807" y="1654"/>
                  </a:cubicBezTo>
                  <a:cubicBezTo>
                    <a:pt x="1251" y="1654"/>
                    <a:pt x="1614" y="1291"/>
                    <a:pt x="1614" y="807"/>
                  </a:cubicBezTo>
                  <a:cubicBezTo>
                    <a:pt x="1614" y="364"/>
                    <a:pt x="1251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8;p59">
              <a:extLst>
                <a:ext uri="{FF2B5EF4-FFF2-40B4-BE49-F238E27FC236}">
                  <a16:creationId xmlns:a16="http://schemas.microsoft.com/office/drawing/2014/main" id="{E1793097-5AF2-EFD6-44D1-03493AB7396A}"/>
                </a:ext>
              </a:extLst>
            </p:cNvPr>
            <p:cNvSpPr/>
            <p:nvPr/>
          </p:nvSpPr>
          <p:spPr>
            <a:xfrm>
              <a:off x="2993325" y="4729600"/>
              <a:ext cx="47400" cy="40675"/>
            </a:xfrm>
            <a:custGeom>
              <a:avLst/>
              <a:gdLst/>
              <a:ahLst/>
              <a:cxnLst/>
              <a:rect l="l" t="t" r="r" b="b"/>
              <a:pathLst>
                <a:path w="1896" h="1627" extrusionOk="0">
                  <a:moveTo>
                    <a:pt x="967" y="1"/>
                  </a:moveTo>
                  <a:cubicBezTo>
                    <a:pt x="670" y="1"/>
                    <a:pt x="385" y="165"/>
                    <a:pt x="243" y="451"/>
                  </a:cubicBezTo>
                  <a:cubicBezTo>
                    <a:pt x="1" y="854"/>
                    <a:pt x="162" y="1338"/>
                    <a:pt x="565" y="1540"/>
                  </a:cubicBezTo>
                  <a:cubicBezTo>
                    <a:pt x="683" y="1599"/>
                    <a:pt x="811" y="1626"/>
                    <a:pt x="938" y="1626"/>
                  </a:cubicBezTo>
                  <a:cubicBezTo>
                    <a:pt x="1247" y="1626"/>
                    <a:pt x="1552" y="1462"/>
                    <a:pt x="1694" y="1177"/>
                  </a:cubicBezTo>
                  <a:cubicBezTo>
                    <a:pt x="1896" y="773"/>
                    <a:pt x="1735" y="289"/>
                    <a:pt x="1331" y="88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19;p59">
              <a:extLst>
                <a:ext uri="{FF2B5EF4-FFF2-40B4-BE49-F238E27FC236}">
                  <a16:creationId xmlns:a16="http://schemas.microsoft.com/office/drawing/2014/main" id="{A90BA710-9DBC-8D13-5D3E-164152E5AB15}"/>
                </a:ext>
              </a:extLst>
            </p:cNvPr>
            <p:cNvSpPr/>
            <p:nvPr/>
          </p:nvSpPr>
          <p:spPr>
            <a:xfrm>
              <a:off x="2968125" y="4616700"/>
              <a:ext cx="46400" cy="41325"/>
            </a:xfrm>
            <a:custGeom>
              <a:avLst/>
              <a:gdLst/>
              <a:ahLst/>
              <a:cxnLst/>
              <a:rect l="l" t="t" r="r" b="b"/>
              <a:pathLst>
                <a:path w="1856" h="1653" extrusionOk="0">
                  <a:moveTo>
                    <a:pt x="926" y="0"/>
                  </a:moveTo>
                  <a:cubicBezTo>
                    <a:pt x="629" y="0"/>
                    <a:pt x="345" y="164"/>
                    <a:pt x="202" y="450"/>
                  </a:cubicBezTo>
                  <a:cubicBezTo>
                    <a:pt x="0" y="853"/>
                    <a:pt x="162" y="1337"/>
                    <a:pt x="565" y="1539"/>
                  </a:cubicBezTo>
                  <a:cubicBezTo>
                    <a:pt x="694" y="1616"/>
                    <a:pt x="832" y="1652"/>
                    <a:pt x="966" y="1652"/>
                  </a:cubicBezTo>
                  <a:cubicBezTo>
                    <a:pt x="1249" y="1652"/>
                    <a:pt x="1517" y="1490"/>
                    <a:pt x="1654" y="1216"/>
                  </a:cubicBezTo>
                  <a:cubicBezTo>
                    <a:pt x="1855" y="813"/>
                    <a:pt x="1694" y="289"/>
                    <a:pt x="1291" y="87"/>
                  </a:cubicBezTo>
                  <a:cubicBezTo>
                    <a:pt x="1173" y="28"/>
                    <a:pt x="1048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20;p59">
              <a:extLst>
                <a:ext uri="{FF2B5EF4-FFF2-40B4-BE49-F238E27FC236}">
                  <a16:creationId xmlns:a16="http://schemas.microsoft.com/office/drawing/2014/main" id="{863F648D-660A-78C7-225B-27C78280A5ED}"/>
                </a:ext>
              </a:extLst>
            </p:cNvPr>
            <p:cNvSpPr/>
            <p:nvPr/>
          </p:nvSpPr>
          <p:spPr>
            <a:xfrm>
              <a:off x="2950975" y="4492675"/>
              <a:ext cx="47425" cy="41325"/>
            </a:xfrm>
            <a:custGeom>
              <a:avLst/>
              <a:gdLst/>
              <a:ahLst/>
              <a:cxnLst/>
              <a:rect l="l" t="t" r="r" b="b"/>
              <a:pathLst>
                <a:path w="1897" h="1653" extrusionOk="0">
                  <a:moveTo>
                    <a:pt x="967" y="1"/>
                  </a:moveTo>
                  <a:cubicBezTo>
                    <a:pt x="670" y="1"/>
                    <a:pt x="385" y="165"/>
                    <a:pt x="243" y="450"/>
                  </a:cubicBezTo>
                  <a:cubicBezTo>
                    <a:pt x="1" y="854"/>
                    <a:pt x="162" y="1338"/>
                    <a:pt x="565" y="1539"/>
                  </a:cubicBezTo>
                  <a:cubicBezTo>
                    <a:pt x="695" y="1617"/>
                    <a:pt x="836" y="1653"/>
                    <a:pt x="976" y="1653"/>
                  </a:cubicBezTo>
                  <a:cubicBezTo>
                    <a:pt x="1272" y="1653"/>
                    <a:pt x="1558" y="1491"/>
                    <a:pt x="1695" y="1217"/>
                  </a:cubicBezTo>
                  <a:cubicBezTo>
                    <a:pt x="1896" y="813"/>
                    <a:pt x="1735" y="289"/>
                    <a:pt x="1332" y="87"/>
                  </a:cubicBezTo>
                  <a:cubicBezTo>
                    <a:pt x="1214" y="29"/>
                    <a:pt x="1089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21;p59">
              <a:extLst>
                <a:ext uri="{FF2B5EF4-FFF2-40B4-BE49-F238E27FC236}">
                  <a16:creationId xmlns:a16="http://schemas.microsoft.com/office/drawing/2014/main" id="{DB9A297D-7615-BBD1-196A-5D749493324C}"/>
                </a:ext>
              </a:extLst>
            </p:cNvPr>
            <p:cNvSpPr/>
            <p:nvPr/>
          </p:nvSpPr>
          <p:spPr>
            <a:xfrm>
              <a:off x="2878400" y="4839650"/>
              <a:ext cx="45375" cy="41050"/>
            </a:xfrm>
            <a:custGeom>
              <a:avLst/>
              <a:gdLst/>
              <a:ahLst/>
              <a:cxnLst/>
              <a:rect l="l" t="t" r="r" b="b"/>
              <a:pathLst>
                <a:path w="1815" h="1642" extrusionOk="0">
                  <a:moveTo>
                    <a:pt x="908" y="0"/>
                  </a:moveTo>
                  <a:cubicBezTo>
                    <a:pt x="710" y="0"/>
                    <a:pt x="514" y="70"/>
                    <a:pt x="363" y="203"/>
                  </a:cubicBezTo>
                  <a:cubicBezTo>
                    <a:pt x="40" y="485"/>
                    <a:pt x="0" y="1009"/>
                    <a:pt x="282" y="1372"/>
                  </a:cubicBezTo>
                  <a:cubicBezTo>
                    <a:pt x="438" y="1550"/>
                    <a:pt x="666" y="1642"/>
                    <a:pt x="900" y="1642"/>
                  </a:cubicBezTo>
                  <a:cubicBezTo>
                    <a:pt x="1092" y="1642"/>
                    <a:pt x="1288" y="1580"/>
                    <a:pt x="1452" y="1453"/>
                  </a:cubicBezTo>
                  <a:cubicBezTo>
                    <a:pt x="1775" y="1130"/>
                    <a:pt x="1815" y="606"/>
                    <a:pt x="1533" y="283"/>
                  </a:cubicBezTo>
                  <a:cubicBezTo>
                    <a:pt x="1361" y="90"/>
                    <a:pt x="1133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22;p59">
              <a:extLst>
                <a:ext uri="{FF2B5EF4-FFF2-40B4-BE49-F238E27FC236}">
                  <a16:creationId xmlns:a16="http://schemas.microsoft.com/office/drawing/2014/main" id="{0DF522A8-0EE1-D5A7-56D2-FADCF85A1C79}"/>
                </a:ext>
              </a:extLst>
            </p:cNvPr>
            <p:cNvSpPr/>
            <p:nvPr/>
          </p:nvSpPr>
          <p:spPr>
            <a:xfrm>
              <a:off x="2766475" y="4803950"/>
              <a:ext cx="46400" cy="41300"/>
            </a:xfrm>
            <a:custGeom>
              <a:avLst/>
              <a:gdLst/>
              <a:ahLst/>
              <a:cxnLst/>
              <a:rect l="l" t="t" r="r" b="b"/>
              <a:pathLst>
                <a:path w="1856" h="1652" extrusionOk="0">
                  <a:moveTo>
                    <a:pt x="922" y="0"/>
                  </a:moveTo>
                  <a:cubicBezTo>
                    <a:pt x="728" y="0"/>
                    <a:pt x="529" y="72"/>
                    <a:pt x="363" y="219"/>
                  </a:cubicBezTo>
                  <a:cubicBezTo>
                    <a:pt x="41" y="501"/>
                    <a:pt x="1" y="1026"/>
                    <a:pt x="323" y="1389"/>
                  </a:cubicBezTo>
                  <a:cubicBezTo>
                    <a:pt x="473" y="1560"/>
                    <a:pt x="691" y="1652"/>
                    <a:pt x="911" y="1652"/>
                  </a:cubicBezTo>
                  <a:cubicBezTo>
                    <a:pt x="1105" y="1652"/>
                    <a:pt x="1301" y="1580"/>
                    <a:pt x="1452" y="1429"/>
                  </a:cubicBezTo>
                  <a:cubicBezTo>
                    <a:pt x="1815" y="1147"/>
                    <a:pt x="1856" y="622"/>
                    <a:pt x="1533" y="300"/>
                  </a:cubicBezTo>
                  <a:cubicBezTo>
                    <a:pt x="1379" y="102"/>
                    <a:pt x="1154" y="0"/>
                    <a:pt x="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23;p59">
              <a:extLst>
                <a:ext uri="{FF2B5EF4-FFF2-40B4-BE49-F238E27FC236}">
                  <a16:creationId xmlns:a16="http://schemas.microsoft.com/office/drawing/2014/main" id="{8A458708-A2FC-21D4-E7BD-1A3999570652}"/>
                </a:ext>
              </a:extLst>
            </p:cNvPr>
            <p:cNvSpPr/>
            <p:nvPr/>
          </p:nvSpPr>
          <p:spPr>
            <a:xfrm>
              <a:off x="2642475" y="4792600"/>
              <a:ext cx="45375" cy="41475"/>
            </a:xfrm>
            <a:custGeom>
              <a:avLst/>
              <a:gdLst/>
              <a:ahLst/>
              <a:cxnLst/>
              <a:rect l="l" t="t" r="r" b="b"/>
              <a:pathLst>
                <a:path w="1815" h="1659" extrusionOk="0">
                  <a:moveTo>
                    <a:pt x="901" y="0"/>
                  </a:moveTo>
                  <a:cubicBezTo>
                    <a:pt x="714" y="0"/>
                    <a:pt x="526" y="62"/>
                    <a:pt x="363" y="189"/>
                  </a:cubicBezTo>
                  <a:cubicBezTo>
                    <a:pt x="40" y="512"/>
                    <a:pt x="0" y="1036"/>
                    <a:pt x="282" y="1359"/>
                  </a:cubicBezTo>
                  <a:cubicBezTo>
                    <a:pt x="458" y="1556"/>
                    <a:pt x="681" y="1658"/>
                    <a:pt x="907" y="1658"/>
                  </a:cubicBezTo>
                  <a:cubicBezTo>
                    <a:pt x="1096" y="1658"/>
                    <a:pt x="1286" y="1587"/>
                    <a:pt x="1452" y="1439"/>
                  </a:cubicBezTo>
                  <a:cubicBezTo>
                    <a:pt x="1775" y="1157"/>
                    <a:pt x="1815" y="633"/>
                    <a:pt x="1533" y="270"/>
                  </a:cubicBezTo>
                  <a:cubicBezTo>
                    <a:pt x="1355" y="92"/>
                    <a:pt x="1129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24;p59">
              <a:extLst>
                <a:ext uri="{FF2B5EF4-FFF2-40B4-BE49-F238E27FC236}">
                  <a16:creationId xmlns:a16="http://schemas.microsoft.com/office/drawing/2014/main" id="{1AA2B443-55B7-B149-F5C3-8D1A5D8CC9E3}"/>
                </a:ext>
              </a:extLst>
            </p:cNvPr>
            <p:cNvSpPr/>
            <p:nvPr/>
          </p:nvSpPr>
          <p:spPr>
            <a:xfrm>
              <a:off x="3361325" y="5087300"/>
              <a:ext cx="46400" cy="41100"/>
            </a:xfrm>
            <a:custGeom>
              <a:avLst/>
              <a:gdLst/>
              <a:ahLst/>
              <a:cxnLst/>
              <a:rect l="l" t="t" r="r" b="b"/>
              <a:pathLst>
                <a:path w="1856" h="1644" extrusionOk="0">
                  <a:moveTo>
                    <a:pt x="938" y="1"/>
                  </a:moveTo>
                  <a:cubicBezTo>
                    <a:pt x="839" y="1"/>
                    <a:pt x="740" y="18"/>
                    <a:pt x="646" y="56"/>
                  </a:cubicBezTo>
                  <a:cubicBezTo>
                    <a:pt x="202" y="218"/>
                    <a:pt x="1" y="702"/>
                    <a:pt x="162" y="1105"/>
                  </a:cubicBezTo>
                  <a:cubicBezTo>
                    <a:pt x="317" y="1446"/>
                    <a:pt x="615" y="1644"/>
                    <a:pt x="946" y="1644"/>
                  </a:cubicBezTo>
                  <a:cubicBezTo>
                    <a:pt x="1046" y="1644"/>
                    <a:pt x="1148" y="1626"/>
                    <a:pt x="1251" y="1589"/>
                  </a:cubicBezTo>
                  <a:cubicBezTo>
                    <a:pt x="1654" y="1387"/>
                    <a:pt x="1856" y="944"/>
                    <a:pt x="1694" y="500"/>
                  </a:cubicBezTo>
                  <a:cubicBezTo>
                    <a:pt x="1571" y="191"/>
                    <a:pt x="1258" y="1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25;p59">
              <a:extLst>
                <a:ext uri="{FF2B5EF4-FFF2-40B4-BE49-F238E27FC236}">
                  <a16:creationId xmlns:a16="http://schemas.microsoft.com/office/drawing/2014/main" id="{325B63B2-DBE8-CDFD-5CE4-6E0A333AF295}"/>
                </a:ext>
              </a:extLst>
            </p:cNvPr>
            <p:cNvSpPr/>
            <p:nvPr/>
          </p:nvSpPr>
          <p:spPr>
            <a:xfrm>
              <a:off x="3258500" y="5033875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919" y="0"/>
                  </a:moveTo>
                  <a:cubicBezTo>
                    <a:pt x="815" y="0"/>
                    <a:pt x="709" y="18"/>
                    <a:pt x="605" y="56"/>
                  </a:cubicBezTo>
                  <a:cubicBezTo>
                    <a:pt x="202" y="217"/>
                    <a:pt x="0" y="701"/>
                    <a:pt x="161" y="1145"/>
                  </a:cubicBezTo>
                  <a:cubicBezTo>
                    <a:pt x="285" y="1453"/>
                    <a:pt x="597" y="1644"/>
                    <a:pt x="936" y="1644"/>
                  </a:cubicBezTo>
                  <a:cubicBezTo>
                    <a:pt x="1040" y="1644"/>
                    <a:pt x="1146" y="1626"/>
                    <a:pt x="1250" y="1588"/>
                  </a:cubicBezTo>
                  <a:cubicBezTo>
                    <a:pt x="1654" y="1427"/>
                    <a:pt x="1855" y="943"/>
                    <a:pt x="1694" y="499"/>
                  </a:cubicBezTo>
                  <a:cubicBezTo>
                    <a:pt x="1570" y="191"/>
                    <a:pt x="1258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26;p59">
              <a:extLst>
                <a:ext uri="{FF2B5EF4-FFF2-40B4-BE49-F238E27FC236}">
                  <a16:creationId xmlns:a16="http://schemas.microsoft.com/office/drawing/2014/main" id="{47F4F628-71C0-AED0-9A72-F43D411F23AC}"/>
                </a:ext>
              </a:extLst>
            </p:cNvPr>
            <p:cNvSpPr/>
            <p:nvPr/>
          </p:nvSpPr>
          <p:spPr>
            <a:xfrm>
              <a:off x="3154650" y="4965300"/>
              <a:ext cx="46400" cy="41125"/>
            </a:xfrm>
            <a:custGeom>
              <a:avLst/>
              <a:gdLst/>
              <a:ahLst/>
              <a:cxnLst/>
              <a:rect l="l" t="t" r="r" b="b"/>
              <a:pathLst>
                <a:path w="1856" h="1645" extrusionOk="0">
                  <a:moveTo>
                    <a:pt x="897" y="1"/>
                  </a:moveTo>
                  <a:cubicBezTo>
                    <a:pt x="799" y="1"/>
                    <a:pt x="700" y="19"/>
                    <a:pt x="605" y="56"/>
                  </a:cubicBezTo>
                  <a:cubicBezTo>
                    <a:pt x="202" y="218"/>
                    <a:pt x="0" y="702"/>
                    <a:pt x="161" y="1105"/>
                  </a:cubicBezTo>
                  <a:cubicBezTo>
                    <a:pt x="286" y="1446"/>
                    <a:pt x="600" y="1644"/>
                    <a:pt x="922" y="1644"/>
                  </a:cubicBezTo>
                  <a:cubicBezTo>
                    <a:pt x="1019" y="1644"/>
                    <a:pt x="1117" y="1626"/>
                    <a:pt x="1210" y="1589"/>
                  </a:cubicBezTo>
                  <a:cubicBezTo>
                    <a:pt x="1654" y="1428"/>
                    <a:pt x="1855" y="944"/>
                    <a:pt x="1694" y="500"/>
                  </a:cubicBezTo>
                  <a:cubicBezTo>
                    <a:pt x="1540" y="191"/>
                    <a:pt x="1220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27;p59">
              <a:extLst>
                <a:ext uri="{FF2B5EF4-FFF2-40B4-BE49-F238E27FC236}">
                  <a16:creationId xmlns:a16="http://schemas.microsoft.com/office/drawing/2014/main" id="{4E6AC689-F39E-208A-FE6A-8A6273182B80}"/>
                </a:ext>
              </a:extLst>
            </p:cNvPr>
            <p:cNvSpPr/>
            <p:nvPr/>
          </p:nvSpPr>
          <p:spPr>
            <a:xfrm>
              <a:off x="2883425" y="5204875"/>
              <a:ext cx="45400" cy="41375"/>
            </a:xfrm>
            <a:custGeom>
              <a:avLst/>
              <a:gdLst/>
              <a:ahLst/>
              <a:cxnLst/>
              <a:rect l="l" t="t" r="r" b="b"/>
              <a:pathLst>
                <a:path w="1816" h="1655" extrusionOk="0">
                  <a:moveTo>
                    <a:pt x="878" y="0"/>
                  </a:moveTo>
                  <a:cubicBezTo>
                    <a:pt x="801" y="0"/>
                    <a:pt x="724" y="10"/>
                    <a:pt x="646" y="31"/>
                  </a:cubicBezTo>
                  <a:cubicBezTo>
                    <a:pt x="202" y="193"/>
                    <a:pt x="1" y="677"/>
                    <a:pt x="122" y="1080"/>
                  </a:cubicBezTo>
                  <a:cubicBezTo>
                    <a:pt x="249" y="1430"/>
                    <a:pt x="552" y="1654"/>
                    <a:pt x="892" y="1654"/>
                  </a:cubicBezTo>
                  <a:cubicBezTo>
                    <a:pt x="983" y="1654"/>
                    <a:pt x="1077" y="1638"/>
                    <a:pt x="1170" y="1604"/>
                  </a:cubicBezTo>
                  <a:cubicBezTo>
                    <a:pt x="1614" y="1483"/>
                    <a:pt x="1815" y="999"/>
                    <a:pt x="1695" y="556"/>
                  </a:cubicBezTo>
                  <a:cubicBezTo>
                    <a:pt x="1561" y="223"/>
                    <a:pt x="123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28;p59">
              <a:extLst>
                <a:ext uri="{FF2B5EF4-FFF2-40B4-BE49-F238E27FC236}">
                  <a16:creationId xmlns:a16="http://schemas.microsoft.com/office/drawing/2014/main" id="{DC403675-5A89-4CBB-DFBC-8979DB913BC7}"/>
                </a:ext>
              </a:extLst>
            </p:cNvPr>
            <p:cNvSpPr/>
            <p:nvPr/>
          </p:nvSpPr>
          <p:spPr>
            <a:xfrm>
              <a:off x="2916700" y="5110625"/>
              <a:ext cx="46400" cy="40850"/>
            </a:xfrm>
            <a:custGeom>
              <a:avLst/>
              <a:gdLst/>
              <a:ahLst/>
              <a:cxnLst/>
              <a:rect l="l" t="t" r="r" b="b"/>
              <a:pathLst>
                <a:path w="1856" h="1634" extrusionOk="0">
                  <a:moveTo>
                    <a:pt x="924" y="1"/>
                  </a:moveTo>
                  <a:cubicBezTo>
                    <a:pt x="833" y="1"/>
                    <a:pt x="739" y="17"/>
                    <a:pt x="646" y="51"/>
                  </a:cubicBezTo>
                  <a:cubicBezTo>
                    <a:pt x="243" y="172"/>
                    <a:pt x="1" y="656"/>
                    <a:pt x="122" y="1059"/>
                  </a:cubicBezTo>
                  <a:cubicBezTo>
                    <a:pt x="249" y="1409"/>
                    <a:pt x="552" y="1634"/>
                    <a:pt x="892" y="1634"/>
                  </a:cubicBezTo>
                  <a:cubicBezTo>
                    <a:pt x="983" y="1634"/>
                    <a:pt x="1076" y="1617"/>
                    <a:pt x="1170" y="1583"/>
                  </a:cubicBezTo>
                  <a:cubicBezTo>
                    <a:pt x="1614" y="1462"/>
                    <a:pt x="1856" y="978"/>
                    <a:pt x="1694" y="575"/>
                  </a:cubicBezTo>
                  <a:cubicBezTo>
                    <a:pt x="1567" y="225"/>
                    <a:pt x="1264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29;p59">
              <a:extLst>
                <a:ext uri="{FF2B5EF4-FFF2-40B4-BE49-F238E27FC236}">
                  <a16:creationId xmlns:a16="http://schemas.microsoft.com/office/drawing/2014/main" id="{DF568DCD-C3D3-9052-5E34-DEF3E7C59188}"/>
                </a:ext>
              </a:extLst>
            </p:cNvPr>
            <p:cNvSpPr/>
            <p:nvPr/>
          </p:nvSpPr>
          <p:spPr>
            <a:xfrm>
              <a:off x="2991300" y="5009800"/>
              <a:ext cx="46425" cy="40850"/>
            </a:xfrm>
            <a:custGeom>
              <a:avLst/>
              <a:gdLst/>
              <a:ahLst/>
              <a:cxnLst/>
              <a:rect l="l" t="t" r="r" b="b"/>
              <a:pathLst>
                <a:path w="1857" h="1634" extrusionOk="0">
                  <a:moveTo>
                    <a:pt x="949" y="1"/>
                  </a:moveTo>
                  <a:cubicBezTo>
                    <a:pt x="860" y="1"/>
                    <a:pt x="772" y="17"/>
                    <a:pt x="686" y="51"/>
                  </a:cubicBezTo>
                  <a:cubicBezTo>
                    <a:pt x="243" y="172"/>
                    <a:pt x="1" y="656"/>
                    <a:pt x="162" y="1059"/>
                  </a:cubicBezTo>
                  <a:cubicBezTo>
                    <a:pt x="258" y="1409"/>
                    <a:pt x="579" y="1634"/>
                    <a:pt x="928" y="1634"/>
                  </a:cubicBezTo>
                  <a:cubicBezTo>
                    <a:pt x="1022" y="1634"/>
                    <a:pt x="1117" y="1618"/>
                    <a:pt x="1211" y="1583"/>
                  </a:cubicBezTo>
                  <a:cubicBezTo>
                    <a:pt x="1614" y="1462"/>
                    <a:pt x="1856" y="979"/>
                    <a:pt x="1695" y="575"/>
                  </a:cubicBezTo>
                  <a:cubicBezTo>
                    <a:pt x="1599" y="225"/>
                    <a:pt x="12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30;p59">
              <a:extLst>
                <a:ext uri="{FF2B5EF4-FFF2-40B4-BE49-F238E27FC236}">
                  <a16:creationId xmlns:a16="http://schemas.microsoft.com/office/drawing/2014/main" id="{839D207C-5C13-1CAF-823F-E996171C9B4B}"/>
                </a:ext>
              </a:extLst>
            </p:cNvPr>
            <p:cNvSpPr/>
            <p:nvPr/>
          </p:nvSpPr>
          <p:spPr>
            <a:xfrm>
              <a:off x="2884450" y="4815400"/>
              <a:ext cx="49425" cy="47550"/>
            </a:xfrm>
            <a:custGeom>
              <a:avLst/>
              <a:gdLst/>
              <a:ahLst/>
              <a:cxnLst/>
              <a:rect l="l" t="t" r="r" b="b"/>
              <a:pathLst>
                <a:path w="1977" h="1902" extrusionOk="0">
                  <a:moveTo>
                    <a:pt x="975" y="0"/>
                  </a:moveTo>
                  <a:cubicBezTo>
                    <a:pt x="517" y="0"/>
                    <a:pt x="79" y="352"/>
                    <a:pt x="40" y="850"/>
                  </a:cubicBezTo>
                  <a:cubicBezTo>
                    <a:pt x="0" y="1374"/>
                    <a:pt x="363" y="1858"/>
                    <a:pt x="887" y="1899"/>
                  </a:cubicBezTo>
                  <a:cubicBezTo>
                    <a:pt x="911" y="1900"/>
                    <a:pt x="936" y="1901"/>
                    <a:pt x="960" y="1901"/>
                  </a:cubicBezTo>
                  <a:cubicBezTo>
                    <a:pt x="1455" y="1901"/>
                    <a:pt x="1897" y="1511"/>
                    <a:pt x="1936" y="1011"/>
                  </a:cubicBezTo>
                  <a:cubicBezTo>
                    <a:pt x="1976" y="527"/>
                    <a:pt x="1573" y="43"/>
                    <a:pt x="1049" y="3"/>
                  </a:cubicBezTo>
                  <a:cubicBezTo>
                    <a:pt x="1024" y="1"/>
                    <a:pt x="999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31;p59">
              <a:extLst>
                <a:ext uri="{FF2B5EF4-FFF2-40B4-BE49-F238E27FC236}">
                  <a16:creationId xmlns:a16="http://schemas.microsoft.com/office/drawing/2014/main" id="{1E175DE8-2FA1-542B-9559-4E8BCA101694}"/>
                </a:ext>
              </a:extLst>
            </p:cNvPr>
            <p:cNvSpPr/>
            <p:nvPr/>
          </p:nvSpPr>
          <p:spPr>
            <a:xfrm>
              <a:off x="3119350" y="4757750"/>
              <a:ext cx="49425" cy="46725"/>
            </a:xfrm>
            <a:custGeom>
              <a:avLst/>
              <a:gdLst/>
              <a:ahLst/>
              <a:cxnLst/>
              <a:rect l="l" t="t" r="r" b="b"/>
              <a:pathLst>
                <a:path w="1977" h="1869" extrusionOk="0">
                  <a:moveTo>
                    <a:pt x="924" y="0"/>
                  </a:moveTo>
                  <a:cubicBezTo>
                    <a:pt x="485" y="0"/>
                    <a:pt x="78" y="378"/>
                    <a:pt x="41" y="857"/>
                  </a:cubicBezTo>
                  <a:cubicBezTo>
                    <a:pt x="1" y="1382"/>
                    <a:pt x="404" y="1825"/>
                    <a:pt x="888" y="1865"/>
                  </a:cubicBezTo>
                  <a:cubicBezTo>
                    <a:pt x="915" y="1868"/>
                    <a:pt x="941" y="1869"/>
                    <a:pt x="967" y="1869"/>
                  </a:cubicBezTo>
                  <a:cubicBezTo>
                    <a:pt x="1460" y="1869"/>
                    <a:pt x="1898" y="1516"/>
                    <a:pt x="1936" y="1019"/>
                  </a:cubicBezTo>
                  <a:cubicBezTo>
                    <a:pt x="1977" y="494"/>
                    <a:pt x="1573" y="51"/>
                    <a:pt x="1049" y="10"/>
                  </a:cubicBezTo>
                  <a:cubicBezTo>
                    <a:pt x="1008" y="3"/>
                    <a:pt x="966" y="0"/>
                    <a:pt x="9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32;p59">
              <a:extLst>
                <a:ext uri="{FF2B5EF4-FFF2-40B4-BE49-F238E27FC236}">
                  <a16:creationId xmlns:a16="http://schemas.microsoft.com/office/drawing/2014/main" id="{C8B384DE-8707-138B-EC32-D6F38C99F647}"/>
                </a:ext>
              </a:extLst>
            </p:cNvPr>
            <p:cNvSpPr/>
            <p:nvPr/>
          </p:nvSpPr>
          <p:spPr>
            <a:xfrm>
              <a:off x="3005250" y="4835575"/>
              <a:ext cx="78625" cy="48100"/>
            </a:xfrm>
            <a:custGeom>
              <a:avLst/>
              <a:gdLst/>
              <a:ahLst/>
              <a:cxnLst/>
              <a:rect l="l" t="t" r="r" b="b"/>
              <a:pathLst>
                <a:path w="3145" h="1924" extrusionOk="0">
                  <a:moveTo>
                    <a:pt x="2735" y="1"/>
                  </a:moveTo>
                  <a:cubicBezTo>
                    <a:pt x="2615" y="1"/>
                    <a:pt x="2484" y="102"/>
                    <a:pt x="2508" y="245"/>
                  </a:cubicBezTo>
                  <a:cubicBezTo>
                    <a:pt x="2695" y="1038"/>
                    <a:pt x="2071" y="1521"/>
                    <a:pt x="1457" y="1521"/>
                  </a:cubicBezTo>
                  <a:cubicBezTo>
                    <a:pt x="1011" y="1521"/>
                    <a:pt x="570" y="1266"/>
                    <a:pt x="451" y="688"/>
                  </a:cubicBezTo>
                  <a:cubicBezTo>
                    <a:pt x="417" y="587"/>
                    <a:pt x="327" y="542"/>
                    <a:pt x="239" y="542"/>
                  </a:cubicBezTo>
                  <a:cubicBezTo>
                    <a:pt x="118" y="542"/>
                    <a:pt x="1" y="628"/>
                    <a:pt x="48" y="769"/>
                  </a:cubicBezTo>
                  <a:cubicBezTo>
                    <a:pt x="218" y="1569"/>
                    <a:pt x="827" y="1924"/>
                    <a:pt x="1443" y="1924"/>
                  </a:cubicBezTo>
                  <a:cubicBezTo>
                    <a:pt x="2286" y="1924"/>
                    <a:pt x="3144" y="1259"/>
                    <a:pt x="2911" y="164"/>
                  </a:cubicBezTo>
                  <a:cubicBezTo>
                    <a:pt x="2895" y="49"/>
                    <a:pt x="2818" y="1"/>
                    <a:pt x="2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33;p59">
              <a:extLst>
                <a:ext uri="{FF2B5EF4-FFF2-40B4-BE49-F238E27FC236}">
                  <a16:creationId xmlns:a16="http://schemas.microsoft.com/office/drawing/2014/main" id="{C03C23A4-EAEC-FE08-0038-35CEC880B62B}"/>
                </a:ext>
              </a:extLst>
            </p:cNvPr>
            <p:cNvSpPr/>
            <p:nvPr/>
          </p:nvSpPr>
          <p:spPr>
            <a:xfrm>
              <a:off x="2814875" y="4858675"/>
              <a:ext cx="96800" cy="93075"/>
            </a:xfrm>
            <a:custGeom>
              <a:avLst/>
              <a:gdLst/>
              <a:ahLst/>
              <a:cxnLst/>
              <a:rect l="l" t="t" r="r" b="b"/>
              <a:pathLst>
                <a:path w="3872" h="3723" extrusionOk="0">
                  <a:moveTo>
                    <a:pt x="1952" y="0"/>
                  </a:moveTo>
                  <a:cubicBezTo>
                    <a:pt x="1005" y="0"/>
                    <a:pt x="198" y="741"/>
                    <a:pt x="121" y="1700"/>
                  </a:cubicBezTo>
                  <a:cubicBezTo>
                    <a:pt x="0" y="2708"/>
                    <a:pt x="767" y="3596"/>
                    <a:pt x="1775" y="3717"/>
                  </a:cubicBezTo>
                  <a:cubicBezTo>
                    <a:pt x="1826" y="3720"/>
                    <a:pt x="1876" y="3722"/>
                    <a:pt x="1926" y="3722"/>
                  </a:cubicBezTo>
                  <a:cubicBezTo>
                    <a:pt x="2907" y="3722"/>
                    <a:pt x="3714" y="2982"/>
                    <a:pt x="3791" y="2023"/>
                  </a:cubicBezTo>
                  <a:cubicBezTo>
                    <a:pt x="3872" y="1014"/>
                    <a:pt x="3146" y="87"/>
                    <a:pt x="2097" y="6"/>
                  </a:cubicBezTo>
                  <a:cubicBezTo>
                    <a:pt x="2049" y="2"/>
                    <a:pt x="2000" y="0"/>
                    <a:pt x="1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34;p59">
              <a:extLst>
                <a:ext uri="{FF2B5EF4-FFF2-40B4-BE49-F238E27FC236}">
                  <a16:creationId xmlns:a16="http://schemas.microsoft.com/office/drawing/2014/main" id="{D29E8FCB-4868-5483-39EF-43FA51FD07F0}"/>
                </a:ext>
              </a:extLst>
            </p:cNvPr>
            <p:cNvSpPr/>
            <p:nvPr/>
          </p:nvSpPr>
          <p:spPr>
            <a:xfrm>
              <a:off x="3163725" y="4782050"/>
              <a:ext cx="96800" cy="92075"/>
            </a:xfrm>
            <a:custGeom>
              <a:avLst/>
              <a:gdLst/>
              <a:ahLst/>
              <a:cxnLst/>
              <a:rect l="l" t="t" r="r" b="b"/>
              <a:pathLst>
                <a:path w="3872" h="3683" extrusionOk="0">
                  <a:moveTo>
                    <a:pt x="1939" y="0"/>
                  </a:moveTo>
                  <a:cubicBezTo>
                    <a:pt x="961" y="0"/>
                    <a:pt x="157" y="703"/>
                    <a:pt x="81" y="1660"/>
                  </a:cubicBezTo>
                  <a:cubicBezTo>
                    <a:pt x="0" y="2708"/>
                    <a:pt x="726" y="3596"/>
                    <a:pt x="1775" y="3676"/>
                  </a:cubicBezTo>
                  <a:cubicBezTo>
                    <a:pt x="1826" y="3680"/>
                    <a:pt x="1877" y="3682"/>
                    <a:pt x="1927" y="3682"/>
                  </a:cubicBezTo>
                  <a:cubicBezTo>
                    <a:pt x="2871" y="3682"/>
                    <a:pt x="3674" y="2978"/>
                    <a:pt x="3751" y="1982"/>
                  </a:cubicBezTo>
                  <a:cubicBezTo>
                    <a:pt x="3872" y="974"/>
                    <a:pt x="3105" y="87"/>
                    <a:pt x="2097" y="6"/>
                  </a:cubicBezTo>
                  <a:cubicBezTo>
                    <a:pt x="2044" y="2"/>
                    <a:pt x="1991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B6F6449A-465D-0951-59ED-DB9A9BD26350}"/>
              </a:ext>
            </a:extLst>
          </p:cNvPr>
          <p:cNvGrpSpPr/>
          <p:nvPr/>
        </p:nvGrpSpPr>
        <p:grpSpPr>
          <a:xfrm>
            <a:off x="-439836" y="3309900"/>
            <a:ext cx="2657191" cy="1730332"/>
            <a:chOff x="-318383" y="3781079"/>
            <a:chExt cx="2171825" cy="1323474"/>
          </a:xfrm>
        </p:grpSpPr>
        <p:pic>
          <p:nvPicPr>
            <p:cNvPr id="45" name="Hình ảnh 4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08FBE56-EE46-0D68-B8B2-08F9DB835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660" t="7647" r="53330" b="44216"/>
            <a:stretch/>
          </p:blipFill>
          <p:spPr>
            <a:xfrm>
              <a:off x="1183706" y="4055041"/>
              <a:ext cx="607613" cy="530545"/>
            </a:xfrm>
            <a:prstGeom prst="rect">
              <a:avLst/>
            </a:prstGeom>
          </p:spPr>
        </p:pic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7DC6DE3F-984F-C60E-F64A-CD1D38694CD9}"/>
                </a:ext>
              </a:extLst>
            </p:cNvPr>
            <p:cNvGrpSpPr/>
            <p:nvPr/>
          </p:nvGrpSpPr>
          <p:grpSpPr>
            <a:xfrm>
              <a:off x="-318383" y="3781079"/>
              <a:ext cx="2171825" cy="1323474"/>
              <a:chOff x="-318383" y="3781079"/>
              <a:chExt cx="2171825" cy="1323474"/>
            </a:xfrm>
          </p:grpSpPr>
          <p:grpSp>
            <p:nvGrpSpPr>
              <p:cNvPr id="49" name="Nhóm 48">
                <a:extLst>
                  <a:ext uri="{FF2B5EF4-FFF2-40B4-BE49-F238E27FC236}">
                    <a16:creationId xmlns:a16="http://schemas.microsoft.com/office/drawing/2014/main" id="{3C507B25-B568-4578-0F84-947A02741B66}"/>
                  </a:ext>
                </a:extLst>
              </p:cNvPr>
              <p:cNvGrpSpPr/>
              <p:nvPr/>
            </p:nvGrpSpPr>
            <p:grpSpPr>
              <a:xfrm>
                <a:off x="-318383" y="3781079"/>
                <a:ext cx="2105896" cy="1323474"/>
                <a:chOff x="-318383" y="3781079"/>
                <a:chExt cx="2105896" cy="1323474"/>
              </a:xfrm>
            </p:grpSpPr>
            <p:pic>
              <p:nvPicPr>
                <p:cNvPr id="3" name="Hình ảnh 2">
                  <a:extLst>
                    <a:ext uri="{FF2B5EF4-FFF2-40B4-BE49-F238E27FC236}">
                      <a16:creationId xmlns:a16="http://schemas.microsoft.com/office/drawing/2014/main" id="{C8020862-65D2-E5EB-9E40-29A7BB5B4E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38174" r="54711" b="33364"/>
                <a:stretch/>
              </p:blipFill>
              <p:spPr>
                <a:xfrm>
                  <a:off x="-318383" y="3781079"/>
                  <a:ext cx="2105896" cy="1323474"/>
                </a:xfrm>
                <a:prstGeom prst="rect">
                  <a:avLst/>
                </a:prstGeom>
              </p:spPr>
            </p:pic>
            <p:pic>
              <p:nvPicPr>
                <p:cNvPr id="47" name="Hình ảnh 46">
                  <a:extLst>
                    <a:ext uri="{FF2B5EF4-FFF2-40B4-BE49-F238E27FC236}">
                      <a16:creationId xmlns:a16="http://schemas.microsoft.com/office/drawing/2014/main" id="{A695E539-3A1C-4804-1091-A2BA1102D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66267" t="26385" r="6810" b="28037"/>
                <a:stretch/>
              </p:blipFill>
              <p:spPr>
                <a:xfrm flipV="1">
                  <a:off x="957954" y="3939703"/>
                  <a:ext cx="577190" cy="549639"/>
                </a:xfrm>
                <a:prstGeom prst="rect">
                  <a:avLst/>
                </a:prstGeom>
              </p:spPr>
            </p:pic>
            <p:pic>
              <p:nvPicPr>
                <p:cNvPr id="48" name="Hình ảnh 47">
                  <a:extLst>
                    <a:ext uri="{FF2B5EF4-FFF2-40B4-BE49-F238E27FC236}">
                      <a16:creationId xmlns:a16="http://schemas.microsoft.com/office/drawing/2014/main" id="{51136179-F279-B206-2F00-20027AD141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010" t="17213" r="49620" b="34984"/>
                <a:stretch/>
              </p:blipFill>
              <p:spPr>
                <a:xfrm>
                  <a:off x="852706" y="4378950"/>
                  <a:ext cx="707373" cy="410183"/>
                </a:xfrm>
                <a:prstGeom prst="rect">
                  <a:avLst/>
                </a:prstGeom>
              </p:spPr>
            </p:pic>
          </p:grpSp>
          <p:pic>
            <p:nvPicPr>
              <p:cNvPr id="54" name="Hình ảnh 53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2C294D9E-6921-314D-EDFB-383D6CA6F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801" t="36564" r="33365" b="5909"/>
              <a:stretch/>
            </p:blipFill>
            <p:spPr>
              <a:xfrm rot="19399709">
                <a:off x="1184281" y="4057188"/>
                <a:ext cx="669161" cy="1039353"/>
              </a:xfrm>
              <a:prstGeom prst="rect">
                <a:avLst/>
              </a:prstGeom>
            </p:spPr>
          </p:pic>
        </p:grpSp>
        <p:pic>
          <p:nvPicPr>
            <p:cNvPr id="57" name="Hình ảnh 5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2F9990D0-CA1D-6551-C58F-E81493D11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3" t="14968" r="2022" b="37678"/>
            <a:stretch/>
          </p:blipFill>
          <p:spPr>
            <a:xfrm flipV="1">
              <a:off x="957954" y="4324822"/>
              <a:ext cx="798061" cy="743652"/>
            </a:xfrm>
            <a:prstGeom prst="rect">
              <a:avLst/>
            </a:prstGeom>
          </p:spPr>
        </p:pic>
      </p:grp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D40C791A-6FD7-0C05-3A77-071F91F3D8C8}"/>
              </a:ext>
            </a:extLst>
          </p:cNvPr>
          <p:cNvSpPr/>
          <p:nvPr/>
        </p:nvSpPr>
        <p:spPr>
          <a:xfrm>
            <a:off x="4992848" y="1416750"/>
            <a:ext cx="262165" cy="1500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53D3E6EE-6B18-9BE3-8CA8-A84358204576}"/>
              </a:ext>
            </a:extLst>
          </p:cNvPr>
          <p:cNvSpPr/>
          <p:nvPr/>
        </p:nvSpPr>
        <p:spPr>
          <a:xfrm>
            <a:off x="2512261" y="1335192"/>
            <a:ext cx="281782" cy="16311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ình Bầu dục 64">
            <a:extLst>
              <a:ext uri="{FF2B5EF4-FFF2-40B4-BE49-F238E27FC236}">
                <a16:creationId xmlns:a16="http://schemas.microsoft.com/office/drawing/2014/main" id="{D105A38D-64DA-4A32-0D2C-EA1857139FE8}"/>
              </a:ext>
            </a:extLst>
          </p:cNvPr>
          <p:cNvSpPr/>
          <p:nvPr/>
        </p:nvSpPr>
        <p:spPr>
          <a:xfrm>
            <a:off x="5878845" y="4318737"/>
            <a:ext cx="259691" cy="15462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EAB668CB-9142-AF59-C88A-12DFE8550FF3}"/>
              </a:ext>
            </a:extLst>
          </p:cNvPr>
          <p:cNvGrpSpPr/>
          <p:nvPr/>
        </p:nvGrpSpPr>
        <p:grpSpPr>
          <a:xfrm>
            <a:off x="4504918" y="-224594"/>
            <a:ext cx="5343720" cy="1560352"/>
            <a:chOff x="5656123" y="-2355389"/>
            <a:chExt cx="4695299" cy="1627590"/>
          </a:xfrm>
        </p:grpSpPr>
        <p:sp>
          <p:nvSpPr>
            <p:cNvPr id="67" name="Bong bóng Ý nghĩ: Hình đám mây 1">
              <a:extLst>
                <a:ext uri="{FF2B5EF4-FFF2-40B4-BE49-F238E27FC236}">
                  <a16:creationId xmlns:a16="http://schemas.microsoft.com/office/drawing/2014/main" id="{7025501E-6FAD-5A74-5D45-0FD4B0B0DD7B}"/>
                </a:ext>
              </a:extLst>
            </p:cNvPr>
            <p:cNvSpPr/>
            <p:nvPr/>
          </p:nvSpPr>
          <p:spPr>
            <a:xfrm>
              <a:off x="6084846" y="-2355389"/>
              <a:ext cx="3712016" cy="1627590"/>
            </a:xfrm>
            <a:prstGeom prst="wedgeEllipseCallout">
              <a:avLst>
                <a:gd name="adj1" fmla="val 16063"/>
                <a:gd name="adj2" fmla="val 75418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4A69F99D-8853-3057-A85B-660C12C7DBE8}"/>
                </a:ext>
              </a:extLst>
            </p:cNvPr>
            <p:cNvSpPr txBox="1"/>
            <p:nvPr/>
          </p:nvSpPr>
          <p:spPr>
            <a:xfrm>
              <a:off x="5656123" y="-2332993"/>
              <a:ext cx="4695299" cy="1557474"/>
            </a:xfrm>
            <a:prstGeom prst="wedgeEllipseCallout">
              <a:avLst>
                <a:gd name="adj1" fmla="val 12500"/>
                <a:gd name="adj2" fmla="val 50461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+mn-lt"/>
                </a:rPr>
                <a:t>Chúng</a:t>
              </a:r>
              <a:r>
                <a:rPr lang="en-US" sz="2100" b="1" dirty="0">
                  <a:latin typeface="+mn-lt"/>
                </a:rPr>
                <a:t> ta </a:t>
              </a:r>
              <a:r>
                <a:rPr lang="en-US" sz="2100" b="1" dirty="0" err="1">
                  <a:latin typeface="+mn-lt"/>
                </a:rPr>
                <a:t>có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nhiệm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vụ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giải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cứu</a:t>
              </a:r>
              <a:r>
                <a:rPr lang="en-US" sz="2100" b="1" dirty="0">
                  <a:latin typeface="+mn-lt"/>
                </a:rPr>
                <a:t>, </a:t>
              </a:r>
              <a:r>
                <a:rPr lang="en-US" sz="2100" b="1" dirty="0" err="1">
                  <a:latin typeface="+mn-lt"/>
                </a:rPr>
                <a:t>chăm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sóc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các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sinh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vật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biển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cần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sự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giúp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đỡ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về</a:t>
              </a:r>
              <a:r>
                <a:rPr lang="en-US" sz="2100" b="1" dirty="0">
                  <a:latin typeface="+mn-lt"/>
                </a:rPr>
                <a:t> </a:t>
              </a:r>
              <a:r>
                <a:rPr lang="en-US" sz="2100" b="1" dirty="0" err="1">
                  <a:latin typeface="+mn-lt"/>
                </a:rPr>
                <a:t>nhà</a:t>
              </a:r>
              <a:r>
                <a:rPr lang="en-US" sz="2100" b="1" dirty="0">
                  <a:latin typeface="+mn-lt"/>
                </a:rPr>
                <a:t> an </a:t>
              </a:r>
              <a:r>
                <a:rPr lang="en-US" sz="2100" b="1" dirty="0" err="1">
                  <a:latin typeface="+mn-lt"/>
                </a:rPr>
                <a:t>toàn</a:t>
              </a:r>
              <a:r>
                <a:rPr lang="en-US" sz="2100" b="1" dirty="0">
                  <a:latin typeface="+mn-lt"/>
                </a:rPr>
                <a:t>.</a:t>
              </a: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628B1840-E6AF-078F-8308-FBFF721A3C52}"/>
              </a:ext>
            </a:extLst>
          </p:cNvPr>
          <p:cNvGrpSpPr/>
          <p:nvPr/>
        </p:nvGrpSpPr>
        <p:grpSpPr>
          <a:xfrm>
            <a:off x="71365" y="1722537"/>
            <a:ext cx="4224646" cy="1726855"/>
            <a:chOff x="-4435772" y="2935394"/>
            <a:chExt cx="4835524" cy="1721356"/>
          </a:xfrm>
        </p:grpSpPr>
        <p:sp>
          <p:nvSpPr>
            <p:cNvPr id="70" name="Bong bóng Ý nghĩ: Hình đám mây 1">
              <a:extLst>
                <a:ext uri="{FF2B5EF4-FFF2-40B4-BE49-F238E27FC236}">
                  <a16:creationId xmlns:a16="http://schemas.microsoft.com/office/drawing/2014/main" id="{A2490EEB-9F16-CDC5-07B1-738FAD220769}"/>
                </a:ext>
              </a:extLst>
            </p:cNvPr>
            <p:cNvSpPr/>
            <p:nvPr/>
          </p:nvSpPr>
          <p:spPr>
            <a:xfrm>
              <a:off x="-3867742" y="2935394"/>
              <a:ext cx="3817964" cy="1649604"/>
            </a:xfrm>
            <a:prstGeom prst="wedgeEllipseCallout">
              <a:avLst>
                <a:gd name="adj1" fmla="val 87056"/>
                <a:gd name="adj2" fmla="val -7976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F3EBB42-479A-E428-26D4-6165A94E05D0}"/>
                </a:ext>
              </a:extLst>
            </p:cNvPr>
            <p:cNvSpPr txBox="1"/>
            <p:nvPr/>
          </p:nvSpPr>
          <p:spPr>
            <a:xfrm>
              <a:off x="-4435772" y="3038948"/>
              <a:ext cx="4835524" cy="1617802"/>
            </a:xfrm>
            <a:prstGeom prst="wedgeEllipseCallout">
              <a:avLst>
                <a:gd name="adj1" fmla="val 84949"/>
                <a:gd name="adj2" fmla="val 9770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 err="1">
                  <a:latin typeface="+mn-lt"/>
                </a:rPr>
                <a:t>Một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chú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rùa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biển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đang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cần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sự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giúp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đỡ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của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chúng</a:t>
              </a:r>
              <a:r>
                <a:rPr lang="en-US" sz="2300" b="1" dirty="0">
                  <a:latin typeface="+mn-lt"/>
                </a:rPr>
                <a:t> ta</a:t>
              </a:r>
              <a:r>
                <a:rPr lang="en-US" sz="2300" dirty="0">
                  <a:latin typeface="+mn-lt"/>
                </a:rPr>
                <a:t>.</a:t>
              </a:r>
            </a:p>
          </p:txBody>
        </p:sp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id="{D9AE0187-E7A4-691C-29F7-DE51A9D5D90D}"/>
              </a:ext>
            </a:extLst>
          </p:cNvPr>
          <p:cNvGrpSpPr/>
          <p:nvPr/>
        </p:nvGrpSpPr>
        <p:grpSpPr>
          <a:xfrm>
            <a:off x="716935" y="88812"/>
            <a:ext cx="4671281" cy="1607808"/>
            <a:chOff x="608250" y="1331229"/>
            <a:chExt cx="4517212" cy="1570010"/>
          </a:xfrm>
        </p:grpSpPr>
        <p:sp>
          <p:nvSpPr>
            <p:cNvPr id="73" name="Bong bóng Ý nghĩ: Hình đám mây 1">
              <a:extLst>
                <a:ext uri="{FF2B5EF4-FFF2-40B4-BE49-F238E27FC236}">
                  <a16:creationId xmlns:a16="http://schemas.microsoft.com/office/drawing/2014/main" id="{23131E66-59AD-A449-A4E6-0EC0E14E663C}"/>
                </a:ext>
              </a:extLst>
            </p:cNvPr>
            <p:cNvSpPr/>
            <p:nvPr/>
          </p:nvSpPr>
          <p:spPr>
            <a:xfrm>
              <a:off x="1278086" y="1348730"/>
              <a:ext cx="3255814" cy="1552509"/>
            </a:xfrm>
            <a:prstGeom prst="wedgeEllipseCallout">
              <a:avLst>
                <a:gd name="adj1" fmla="val 105298"/>
                <a:gd name="adj2" fmla="val 50489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5F9550DA-0722-AECD-13D5-F4187FB37EC0}"/>
                </a:ext>
              </a:extLst>
            </p:cNvPr>
            <p:cNvSpPr txBox="1"/>
            <p:nvPr/>
          </p:nvSpPr>
          <p:spPr>
            <a:xfrm>
              <a:off x="608250" y="1331229"/>
              <a:ext cx="4517212" cy="1556851"/>
            </a:xfrm>
            <a:prstGeom prst="wedgeEllipseCallout">
              <a:avLst>
                <a:gd name="adj1" fmla="val 12500"/>
                <a:gd name="adj2" fmla="val 50461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+mn-lt"/>
                </a:rPr>
                <a:t>Các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bạn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hãy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giúp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đỡ</a:t>
              </a:r>
              <a:r>
                <a:rPr lang="en-US" sz="2400" b="1" dirty="0">
                  <a:latin typeface="+mn-lt"/>
                </a:rPr>
                <a:t> </a:t>
              </a:r>
            </a:p>
            <a:p>
              <a:pPr algn="ctr"/>
              <a:r>
                <a:rPr lang="en-US" sz="2400" b="1" dirty="0" err="1">
                  <a:latin typeface="+mn-lt"/>
                </a:rPr>
                <a:t>chú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Rùa</a:t>
              </a:r>
              <a:r>
                <a:rPr lang="en-US" sz="2400" b="1" dirty="0">
                  <a:latin typeface="+mn-lt"/>
                </a:rPr>
                <a:t> con </a:t>
              </a:r>
              <a:r>
                <a:rPr lang="en-US" sz="2400" b="1" dirty="0" err="1">
                  <a:latin typeface="+mn-lt"/>
                </a:rPr>
                <a:t>ấy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về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nhà</a:t>
              </a:r>
              <a:r>
                <a:rPr lang="en-US" sz="2400" b="1" dirty="0">
                  <a:latin typeface="+mn-lt"/>
                </a:rPr>
                <a:t> an </a:t>
              </a:r>
              <a:r>
                <a:rPr lang="en-US" sz="2400" b="1" dirty="0" err="1">
                  <a:latin typeface="+mn-lt"/>
                </a:rPr>
                <a:t>toàn</a:t>
              </a:r>
              <a:r>
                <a:rPr lang="en-US" sz="2400" b="1" dirty="0">
                  <a:latin typeface="+mn-lt"/>
                </a:rPr>
                <a:t> </a:t>
              </a:r>
              <a:r>
                <a:rPr lang="en-US" sz="2400" b="1" dirty="0" err="1">
                  <a:latin typeface="+mn-lt"/>
                </a:rPr>
                <a:t>nhé</a:t>
              </a:r>
              <a:r>
                <a:rPr lang="en-US" sz="2400" b="1" dirty="0">
                  <a:latin typeface="+mn-lt"/>
                </a:rPr>
                <a:t>!</a:t>
              </a:r>
              <a:endParaRPr lang="en-US" sz="2400" dirty="0">
                <a:latin typeface="+mn-lt"/>
              </a:endParaRP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9F33AD32-793C-A451-7F2C-7070508F3DB4}"/>
              </a:ext>
            </a:extLst>
          </p:cNvPr>
          <p:cNvGrpSpPr/>
          <p:nvPr/>
        </p:nvGrpSpPr>
        <p:grpSpPr>
          <a:xfrm>
            <a:off x="-639167" y="-185201"/>
            <a:ext cx="6432214" cy="2120682"/>
            <a:chOff x="391222" y="791050"/>
            <a:chExt cx="5271961" cy="2282715"/>
          </a:xfrm>
        </p:grpSpPr>
        <p:sp>
          <p:nvSpPr>
            <p:cNvPr id="2" name="Bong bóng Ý nghĩ: Hình đám mây 1">
              <a:extLst>
                <a:ext uri="{FF2B5EF4-FFF2-40B4-BE49-F238E27FC236}">
                  <a16:creationId xmlns:a16="http://schemas.microsoft.com/office/drawing/2014/main" id="{C05790B3-08D3-120D-08A2-8BCA3DE893CA}"/>
                </a:ext>
              </a:extLst>
            </p:cNvPr>
            <p:cNvSpPr/>
            <p:nvPr/>
          </p:nvSpPr>
          <p:spPr>
            <a:xfrm>
              <a:off x="1278085" y="1075156"/>
              <a:ext cx="3475655" cy="1826084"/>
            </a:xfrm>
            <a:prstGeom prst="wedgeEllipseCallout">
              <a:avLst>
                <a:gd name="adj1" fmla="val 58110"/>
                <a:gd name="adj2" fmla="val 70514"/>
              </a:avLst>
            </a:prstGeom>
            <a:solidFill>
              <a:srgbClr val="FFFFF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D810B4E8-5A47-A444-6A6B-AB18E249C01B}"/>
                </a:ext>
              </a:extLst>
            </p:cNvPr>
            <p:cNvSpPr txBox="1"/>
            <p:nvPr/>
          </p:nvSpPr>
          <p:spPr>
            <a:xfrm>
              <a:off x="391222" y="791050"/>
              <a:ext cx="5271961" cy="2282715"/>
            </a:xfrm>
            <a:prstGeom prst="wedgeEllipseCallout">
              <a:avLst>
                <a:gd name="adj1" fmla="val 12500"/>
                <a:gd name="adj2" fmla="val 50461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>
                  <a:latin typeface="+mn-lt"/>
                </a:rPr>
                <a:t>Xin </a:t>
              </a:r>
              <a:r>
                <a:rPr lang="en-US" sz="2300" b="1" dirty="0" err="1">
                  <a:latin typeface="+mn-lt"/>
                </a:rPr>
                <a:t>chào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các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bạn</a:t>
              </a:r>
              <a:r>
                <a:rPr lang="en-US" sz="2300" b="1" dirty="0">
                  <a:latin typeface="+mn-lt"/>
                </a:rPr>
                <a:t>. </a:t>
              </a:r>
            </a:p>
            <a:p>
              <a:pPr algn="ctr"/>
              <a:r>
                <a:rPr lang="en-US" sz="2300" b="1" dirty="0" err="1">
                  <a:latin typeface="+mn-lt"/>
                </a:rPr>
                <a:t>Chào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mừng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các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bạn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đã</a:t>
              </a:r>
              <a:r>
                <a:rPr lang="en-US" sz="2300" b="1" dirty="0">
                  <a:latin typeface="+mn-lt"/>
                </a:rPr>
                <a:t> </a:t>
              </a:r>
            </a:p>
            <a:p>
              <a:pPr algn="ctr"/>
              <a:r>
                <a:rPr lang="en-US" sz="2300" b="1" dirty="0" err="1">
                  <a:latin typeface="+mn-lt"/>
                </a:rPr>
                <a:t>tham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gia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đội</a:t>
              </a:r>
              <a:r>
                <a:rPr lang="en-US" sz="2300" b="1" dirty="0">
                  <a:latin typeface="+mn-lt"/>
                </a:rPr>
                <a:t> “</a:t>
              </a:r>
              <a:r>
                <a:rPr lang="en-US" sz="2300" b="1" dirty="0" err="1">
                  <a:latin typeface="+mn-lt"/>
                </a:rPr>
                <a:t>Giải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cứu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sinh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vật</a:t>
              </a:r>
              <a:r>
                <a:rPr lang="en-US" sz="2300" b="1" dirty="0">
                  <a:latin typeface="+mn-lt"/>
                </a:rPr>
                <a:t> </a:t>
              </a:r>
            </a:p>
            <a:p>
              <a:pPr algn="ctr"/>
              <a:r>
                <a:rPr lang="en-US" sz="2300" b="1" dirty="0" err="1">
                  <a:latin typeface="+mn-lt"/>
                </a:rPr>
                <a:t>biển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nhí</a:t>
              </a:r>
              <a:r>
                <a:rPr lang="en-US" sz="2300" b="1" dirty="0">
                  <a:latin typeface="+mn-lt"/>
                </a:rPr>
                <a:t>” </a:t>
              </a:r>
              <a:r>
                <a:rPr lang="en-US" sz="2300" b="1" dirty="0" err="1">
                  <a:latin typeface="+mn-lt"/>
                </a:rPr>
                <a:t>trên</a:t>
              </a:r>
              <a:r>
                <a:rPr lang="en-US" sz="2300" b="1" dirty="0">
                  <a:latin typeface="+mn-lt"/>
                </a:rPr>
                <a:t> </a:t>
              </a:r>
              <a:r>
                <a:rPr lang="en-US" sz="2300" b="1" dirty="0" err="1">
                  <a:latin typeface="+mn-lt"/>
                </a:rPr>
                <a:t>biển</a:t>
              </a:r>
              <a:r>
                <a:rPr lang="en-US" sz="2300" b="1" dirty="0">
                  <a:latin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8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86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1339</Words>
  <Application>Microsoft Office PowerPoint</Application>
  <PresentationFormat>On-screen Show (16:9)</PresentationFormat>
  <Paragraphs>327</Paragraphs>
  <Slides>46</Slides>
  <Notes>38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Public Sans</vt:lpstr>
      <vt:lpstr>UTM Cookies</vt:lpstr>
      <vt:lpstr>SVN-Poky's</vt:lpstr>
      <vt:lpstr>Source Han Sans Regular</vt:lpstr>
      <vt:lpstr>Oi</vt:lpstr>
      <vt:lpstr>iCiel Cadena</vt:lpstr>
      <vt:lpstr>Calibri</vt:lpstr>
      <vt:lpstr>Quicksand</vt:lpstr>
      <vt:lpstr>Arial</vt:lpstr>
      <vt:lpstr>Times New Roman</vt:lpstr>
      <vt:lpstr>Satisfy</vt:lpstr>
      <vt:lpstr>Source Han Sans Light</vt:lpstr>
      <vt:lpstr>等线</vt:lpstr>
      <vt:lpstr>Castaway in a Desert Island by Slidesgo</vt:lpstr>
      <vt:lpstr>千图网海量PPT模板www.58pic.com​​​​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BÀI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LE PHUONG UYEN</cp:lastModifiedBy>
  <cp:revision>78</cp:revision>
  <dcterms:modified xsi:type="dcterms:W3CDTF">2022-07-20T07:28:00Z</dcterms:modified>
</cp:coreProperties>
</file>